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7" r:id="rId1"/>
  </p:sldMasterIdLst>
  <p:sldIdLst>
    <p:sldId id="256" r:id="rId2"/>
    <p:sldId id="262" r:id="rId3"/>
    <p:sldId id="258" r:id="rId4"/>
    <p:sldId id="263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FC4A2-1EF3-4626-8207-CC4457656982}" v="149" dt="2023-01-29T03:41:14.950"/>
    <p1510:client id="{2FA6EB10-29DA-479E-98C0-F97063726DFA}" v="1239" dt="2023-01-29T11:39:43.210"/>
    <p1510:client id="{3C682618-001F-4033-AFBD-CA158F65872A}" v="656" dt="2023-01-29T04:48:06.394"/>
    <p1510:client id="{4C3363BB-5F73-484E-9C95-290503B0117A}" v="180" dt="2023-01-29T03:30:15.777"/>
    <p1510:client id="{5328EED2-31F2-4447-AF9A-2E6EBB2F0C49}" v="1585" dt="2023-01-29T10:24:15.357"/>
    <p1510:client id="{61E9B0D2-862C-4EF9-BBF3-786B34873BDE}" v="1740" dt="2023-01-28T15:22:21.439"/>
    <p1510:client id="{6C386180-0D97-4042-A296-1439877ABAA0}" v="771" dt="2023-01-29T03:17:55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ksshay Kumandan" userId="5e3bb2722fceb2a8" providerId="Windows Live" clId="Web-{047FC4A2-1EF3-4626-8207-CC4457656982}"/>
    <pc:docChg chg="addSld modSld addMainMaster delMainMaster">
      <pc:chgData name="Aaksshay Kumandan" userId="5e3bb2722fceb2a8" providerId="Windows Live" clId="Web-{047FC4A2-1EF3-4626-8207-CC4457656982}" dt="2023-01-29T03:41:14.950" v="162" actId="20577"/>
      <pc:docMkLst>
        <pc:docMk/>
      </pc:docMkLst>
      <pc:sldChg chg="delSp modSp mod modClrScheme delDesignElem chgLayout">
        <pc:chgData name="Aaksshay Kumandan" userId="5e3bb2722fceb2a8" providerId="Windows Live" clId="Web-{047FC4A2-1EF3-4626-8207-CC4457656982}" dt="2023-01-29T03:33:25.221" v="105"/>
        <pc:sldMkLst>
          <pc:docMk/>
          <pc:sldMk cId="109857222" sldId="256"/>
        </pc:sldMkLst>
        <pc:spChg chg="mod ord">
          <ac:chgData name="Aaksshay Kumandan" userId="5e3bb2722fceb2a8" providerId="Windows Live" clId="Web-{047FC4A2-1EF3-4626-8207-CC4457656982}" dt="2023-01-29T03:33:25.221" v="105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Aaksshay Kumandan" userId="5e3bb2722fceb2a8" providerId="Windows Live" clId="Web-{047FC4A2-1EF3-4626-8207-CC4457656982}" dt="2023-01-29T03:33:25.221" v="105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109857222" sldId="256"/>
            <ac:spMk id="208" creationId="{DE61FBD7-E37C-4B38-BE44-A6D4978D7486}"/>
          </ac:spMkLst>
        </pc:spChg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109857222" sldId="256"/>
            <ac:spMk id="209" creationId="{392BFCFE-FD78-4EDF-BEFE-CC444DC5F307}"/>
          </ac:spMkLst>
        </pc:spChg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109857222" sldId="256"/>
            <ac:spMk id="212" creationId="{B629C0B3-01E5-4A82-B87C-62B1483F11B7}"/>
          </ac:spMkLst>
        </pc:spChg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109857222" sldId="256"/>
            <ac:spMk id="213" creationId="{D4DFA784-845D-4F99-B808-5C025E39B890}"/>
          </ac:spMkLst>
        </pc:spChg>
        <pc:grpChg chg="del">
          <ac:chgData name="Aaksshay Kumandan" userId="5e3bb2722fceb2a8" providerId="Windows Live" clId="Web-{047FC4A2-1EF3-4626-8207-CC4457656982}" dt="2023-01-29T03:33:25.221" v="105"/>
          <ac:grpSpMkLst>
            <pc:docMk/>
            <pc:sldMk cId="109857222" sldId="256"/>
            <ac:grpSpMk id="210" creationId="{0292BAD4-5BB2-4CD3-AB5B-C35EF9F7D2B4}"/>
          </ac:grpSpMkLst>
        </pc:grpChg>
      </pc:sldChg>
      <pc:sldChg chg="delSp modSp mod modClrScheme delDesignElem chgLayout">
        <pc:chgData name="Aaksshay Kumandan" userId="5e3bb2722fceb2a8" providerId="Windows Live" clId="Web-{047FC4A2-1EF3-4626-8207-CC4457656982}" dt="2023-01-29T03:33:25.221" v="105"/>
        <pc:sldMkLst>
          <pc:docMk/>
          <pc:sldMk cId="1077972254" sldId="258"/>
        </pc:sldMkLst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1077972254" sldId="258"/>
            <ac:spMk id="15" creationId="{0BABF38A-8A0D-492E-BD20-6CF4D46B50BD}"/>
          </ac:spMkLst>
        </pc:spChg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1077972254" sldId="258"/>
            <ac:spMk id="19" creationId="{37FDDF72-DE39-4F99-A3C1-DD9D7815D7DB}"/>
          </ac:spMkLst>
        </pc:spChg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1077972254" sldId="258"/>
            <ac:spMk id="21" creationId="{5E4ECE80-3AD1-450C-B62A-98788F193948}"/>
          </ac:spMkLst>
        </pc:spChg>
        <pc:grpChg chg="del">
          <ac:chgData name="Aaksshay Kumandan" userId="5e3bb2722fceb2a8" providerId="Windows Live" clId="Web-{047FC4A2-1EF3-4626-8207-CC4457656982}" dt="2023-01-29T03:33:25.221" v="105"/>
          <ac:grpSpMkLst>
            <pc:docMk/>
            <pc:sldMk cId="1077972254" sldId="258"/>
            <ac:grpSpMk id="23" creationId="{CE9B092E-D66A-4EA7-BBE1-CCA8B9061C2B}"/>
          </ac:grpSpMkLst>
        </pc:grpChg>
        <pc:picChg chg="mod ord">
          <ac:chgData name="Aaksshay Kumandan" userId="5e3bb2722fceb2a8" providerId="Windows Live" clId="Web-{047FC4A2-1EF3-4626-8207-CC4457656982}" dt="2023-01-29T03:33:25.221" v="105"/>
          <ac:picMkLst>
            <pc:docMk/>
            <pc:sldMk cId="1077972254" sldId="258"/>
            <ac:picMk id="9" creationId="{9894A9F0-B229-C4E4-101F-1266B85EE140}"/>
          </ac:picMkLst>
        </pc:picChg>
        <pc:picChg chg="del">
          <ac:chgData name="Aaksshay Kumandan" userId="5e3bb2722fceb2a8" providerId="Windows Live" clId="Web-{047FC4A2-1EF3-4626-8207-CC4457656982}" dt="2023-01-29T03:33:25.221" v="105"/>
          <ac:picMkLst>
            <pc:docMk/>
            <pc:sldMk cId="1077972254" sldId="258"/>
            <ac:picMk id="17" creationId="{BC526B7A-4801-4FD1-95C8-03AF22629E87}"/>
          </ac:picMkLst>
        </pc:picChg>
      </pc:sldChg>
      <pc:sldChg chg="addSp delSp modSp mod modClrScheme setClrOvrMap delDesignElem chgLayout">
        <pc:chgData name="Aaksshay Kumandan" userId="5e3bb2722fceb2a8" providerId="Windows Live" clId="Web-{047FC4A2-1EF3-4626-8207-CC4457656982}" dt="2023-01-29T03:36:48.022" v="116"/>
        <pc:sldMkLst>
          <pc:docMk/>
          <pc:sldMk cId="3735980072" sldId="260"/>
        </pc:sldMkLst>
        <pc:spChg chg="mod ord">
          <ac:chgData name="Aaksshay Kumandan" userId="5e3bb2722fceb2a8" providerId="Windows Live" clId="Web-{047FC4A2-1EF3-4626-8207-CC4457656982}" dt="2023-01-29T03:36:48.022" v="116"/>
          <ac:spMkLst>
            <pc:docMk/>
            <pc:sldMk cId="3735980072" sldId="260"/>
            <ac:spMk id="2" creationId="{42208BB6-7FFC-8ADB-1C3C-966F26970AD7}"/>
          </ac:spMkLst>
        </pc:spChg>
        <pc:spChg chg="mod ord">
          <ac:chgData name="Aaksshay Kumandan" userId="5e3bb2722fceb2a8" providerId="Windows Live" clId="Web-{047FC4A2-1EF3-4626-8207-CC4457656982}" dt="2023-01-29T03:36:48.022" v="116"/>
          <ac:spMkLst>
            <pc:docMk/>
            <pc:sldMk cId="3735980072" sldId="260"/>
            <ac:spMk id="3" creationId="{9A661A18-3CB4-E7AA-47CA-BA980EED9C5E}"/>
          </ac:spMkLst>
        </pc:spChg>
        <pc:spChg chg="add">
          <ac:chgData name="Aaksshay Kumandan" userId="5e3bb2722fceb2a8" providerId="Windows Live" clId="Web-{047FC4A2-1EF3-4626-8207-CC4457656982}" dt="2023-01-29T03:36:48.022" v="116"/>
          <ac:spMkLst>
            <pc:docMk/>
            <pc:sldMk cId="3735980072" sldId="260"/>
            <ac:spMk id="9" creationId="{DADC4F84-175A-4AB1-916C-1E5796E1E0D3}"/>
          </ac:spMkLst>
        </pc:spChg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3735980072" sldId="260"/>
            <ac:spMk id="40" creationId="{8651CFA9-6065-4243-AC48-858E359780B1}"/>
          </ac:spMkLst>
        </pc:spChg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3735980072" sldId="260"/>
            <ac:spMk id="42" creationId="{F8B048C4-AB77-4182-B261-2C9BE59621FF}"/>
          </ac:spMkLst>
        </pc:spChg>
        <pc:grpChg chg="del">
          <ac:chgData name="Aaksshay Kumandan" userId="5e3bb2722fceb2a8" providerId="Windows Live" clId="Web-{047FC4A2-1EF3-4626-8207-CC4457656982}" dt="2023-01-29T03:33:25.221" v="105"/>
          <ac:grpSpMkLst>
            <pc:docMk/>
            <pc:sldMk cId="3735980072" sldId="260"/>
            <ac:grpSpMk id="44" creationId="{A700D801-79CB-4F23-8DF8-6B0F45FCD11B}"/>
          </ac:grpSpMkLst>
        </pc:grpChg>
        <pc:picChg chg="add">
          <ac:chgData name="Aaksshay Kumandan" userId="5e3bb2722fceb2a8" providerId="Windows Live" clId="Web-{047FC4A2-1EF3-4626-8207-CC4457656982}" dt="2023-01-29T03:36:48.022" v="116"/>
          <ac:picMkLst>
            <pc:docMk/>
            <pc:sldMk cId="3735980072" sldId="260"/>
            <ac:picMk id="5" creationId="{824F4850-B53D-0803-F2E9-0E92F548BA04}"/>
          </ac:picMkLst>
        </pc:picChg>
      </pc:sldChg>
      <pc:sldChg chg="delSp modSp mod modClrScheme delDesignElem chgLayout">
        <pc:chgData name="Aaksshay Kumandan" userId="5e3bb2722fceb2a8" providerId="Windows Live" clId="Web-{047FC4A2-1EF3-4626-8207-CC4457656982}" dt="2023-01-29T03:36:37.460" v="115"/>
        <pc:sldMkLst>
          <pc:docMk/>
          <pc:sldMk cId="2055152333" sldId="261"/>
        </pc:sldMkLst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2055152333" sldId="261"/>
            <ac:spMk id="40" creationId="{43A9B7B3-F171-4C25-99FC-C54250F0649B}"/>
          </ac:spMkLst>
        </pc:spChg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2055152333" sldId="261"/>
            <ac:spMk id="42" creationId="{D2D5C7C5-9C27-4A61-9F57-1857D45320FD}"/>
          </ac:spMkLst>
        </pc:spChg>
        <pc:grpChg chg="del">
          <ac:chgData name="Aaksshay Kumandan" userId="5e3bb2722fceb2a8" providerId="Windows Live" clId="Web-{047FC4A2-1EF3-4626-8207-CC4457656982}" dt="2023-01-29T03:33:25.221" v="105"/>
          <ac:grpSpMkLst>
            <pc:docMk/>
            <pc:sldMk cId="2055152333" sldId="261"/>
            <ac:grpSpMk id="44" creationId="{12B335A1-0110-4D6F-BC0E-DCDCB432032B}"/>
          </ac:grpSpMkLst>
        </pc:grpChg>
        <pc:graphicFrameChg chg="mod ord modGraphic">
          <ac:chgData name="Aaksshay Kumandan" userId="5e3bb2722fceb2a8" providerId="Windows Live" clId="Web-{047FC4A2-1EF3-4626-8207-CC4457656982}" dt="2023-01-29T03:36:37.460" v="115"/>
          <ac:graphicFrameMkLst>
            <pc:docMk/>
            <pc:sldMk cId="2055152333" sldId="261"/>
            <ac:graphicFrameMk id="36" creationId="{41B18DFB-366B-748C-F739-E7E49ED9337C}"/>
          </ac:graphicFrameMkLst>
        </pc:graphicFrameChg>
      </pc:sldChg>
      <pc:sldChg chg="addSp delSp modSp mod modClrScheme setClrOvrMap delDesignElem chgLayout">
        <pc:chgData name="Aaksshay Kumandan" userId="5e3bb2722fceb2a8" providerId="Windows Live" clId="Web-{047FC4A2-1EF3-4626-8207-CC4457656982}" dt="2023-01-29T03:37:06.898" v="117"/>
        <pc:sldMkLst>
          <pc:docMk/>
          <pc:sldMk cId="1845029013" sldId="262"/>
        </pc:sldMkLst>
        <pc:spChg chg="mod ord">
          <ac:chgData name="Aaksshay Kumandan" userId="5e3bb2722fceb2a8" providerId="Windows Live" clId="Web-{047FC4A2-1EF3-4626-8207-CC4457656982}" dt="2023-01-29T03:37:06.898" v="117"/>
          <ac:spMkLst>
            <pc:docMk/>
            <pc:sldMk cId="1845029013" sldId="262"/>
            <ac:spMk id="2" creationId="{E80792A8-9122-49D1-5C6B-0B49B35480E2}"/>
          </ac:spMkLst>
        </pc:spChg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1845029013" sldId="262"/>
            <ac:spMk id="25" creationId="{A4FB2F27-3F7D-440E-A905-86607A926A29}"/>
          </ac:spMkLst>
        </pc:spChg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1845029013" sldId="262"/>
            <ac:spMk id="26" creationId="{AF678C14-A033-4139-BCA9-8382B039648B}"/>
          </ac:spMkLst>
        </pc:spChg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1845029013" sldId="262"/>
            <ac:spMk id="27" creationId="{C2D5331B-6E57-4C50-8FBB-431781288905}"/>
          </ac:spMkLst>
        </pc:spChg>
        <pc:spChg chg="mod ord">
          <ac:chgData name="Aaksshay Kumandan" userId="5e3bb2722fceb2a8" providerId="Windows Live" clId="Web-{047FC4A2-1EF3-4626-8207-CC4457656982}" dt="2023-01-29T03:37:06.898" v="117"/>
          <ac:spMkLst>
            <pc:docMk/>
            <pc:sldMk cId="1845029013" sldId="262"/>
            <ac:spMk id="30" creationId="{312BDD40-B6BF-34BC-49D1-70BE86B3ED66}"/>
          </ac:spMkLst>
        </pc:spChg>
        <pc:spChg chg="add">
          <ac:chgData name="Aaksshay Kumandan" userId="5e3bb2722fceb2a8" providerId="Windows Live" clId="Web-{047FC4A2-1EF3-4626-8207-CC4457656982}" dt="2023-01-29T03:37:06.898" v="117"/>
          <ac:spMkLst>
            <pc:docMk/>
            <pc:sldMk cId="1845029013" sldId="262"/>
            <ac:spMk id="35" creationId="{DADC4F84-175A-4AB1-916C-1E5796E1E0D3}"/>
          </ac:spMkLst>
        </pc:spChg>
        <pc:grpChg chg="del">
          <ac:chgData name="Aaksshay Kumandan" userId="5e3bb2722fceb2a8" providerId="Windows Live" clId="Web-{047FC4A2-1EF3-4626-8207-CC4457656982}" dt="2023-01-29T03:33:25.221" v="105"/>
          <ac:grpSpMkLst>
            <pc:docMk/>
            <pc:sldMk cId="1845029013" sldId="262"/>
            <ac:grpSpMk id="29" creationId="{E4A40E9D-B0FA-4A78-B58C-87A64C4FD5C8}"/>
          </ac:grpSpMkLst>
        </pc:grpChg>
        <pc:picChg chg="mod ord">
          <ac:chgData name="Aaksshay Kumandan" userId="5e3bb2722fceb2a8" providerId="Windows Live" clId="Web-{047FC4A2-1EF3-4626-8207-CC4457656982}" dt="2023-01-29T03:37:06.898" v="117"/>
          <ac:picMkLst>
            <pc:docMk/>
            <pc:sldMk cId="1845029013" sldId="262"/>
            <ac:picMk id="28" creationId="{3E4B6519-450C-582A-874B-6315020D8B32}"/>
          </ac:picMkLst>
        </pc:picChg>
      </pc:sldChg>
      <pc:sldChg chg="addSp delSp modSp mod modClrScheme setClrOvrMap delDesignElem chgLayout">
        <pc:chgData name="Aaksshay Kumandan" userId="5e3bb2722fceb2a8" providerId="Windows Live" clId="Web-{047FC4A2-1EF3-4626-8207-CC4457656982}" dt="2023-01-29T03:37:58.602" v="118"/>
        <pc:sldMkLst>
          <pc:docMk/>
          <pc:sldMk cId="2816803911" sldId="263"/>
        </pc:sldMkLst>
        <pc:spChg chg="mod ord">
          <ac:chgData name="Aaksshay Kumandan" userId="5e3bb2722fceb2a8" providerId="Windows Live" clId="Web-{047FC4A2-1EF3-4626-8207-CC4457656982}" dt="2023-01-29T03:37:58.602" v="118"/>
          <ac:spMkLst>
            <pc:docMk/>
            <pc:sldMk cId="2816803911" sldId="263"/>
            <ac:spMk id="2" creationId="{2ECC1A20-7D3A-7577-4A7C-BF402FDC123C}"/>
          </ac:spMkLst>
        </pc:spChg>
        <pc:spChg chg="mod ord">
          <ac:chgData name="Aaksshay Kumandan" userId="5e3bb2722fceb2a8" providerId="Windows Live" clId="Web-{047FC4A2-1EF3-4626-8207-CC4457656982}" dt="2023-01-29T03:37:58.602" v="118"/>
          <ac:spMkLst>
            <pc:docMk/>
            <pc:sldMk cId="2816803911" sldId="263"/>
            <ac:spMk id="3" creationId="{B47E467C-E902-42E8-8FCF-B59D0ACEBACB}"/>
          </ac:spMkLst>
        </pc:spChg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2816803911" sldId="263"/>
            <ac:spMk id="9" creationId="{A4FB2F27-3F7D-440E-A905-86607A926A29}"/>
          </ac:spMkLst>
        </pc:spChg>
        <pc:spChg chg="add">
          <ac:chgData name="Aaksshay Kumandan" userId="5e3bb2722fceb2a8" providerId="Windows Live" clId="Web-{047FC4A2-1EF3-4626-8207-CC4457656982}" dt="2023-01-29T03:37:58.602" v="118"/>
          <ac:spMkLst>
            <pc:docMk/>
            <pc:sldMk cId="2816803911" sldId="263"/>
            <ac:spMk id="10" creationId="{DADC4F84-175A-4AB1-916C-1E5796E1E0D3}"/>
          </ac:spMkLst>
        </pc:spChg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2816803911" sldId="263"/>
            <ac:spMk id="11" creationId="{AF678C14-A033-4139-BCA9-8382B039648B}"/>
          </ac:spMkLst>
        </pc:spChg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2816803911" sldId="263"/>
            <ac:spMk id="13" creationId="{C2D5331B-6E57-4C50-8FBB-431781288905}"/>
          </ac:spMkLst>
        </pc:spChg>
        <pc:grpChg chg="del">
          <ac:chgData name="Aaksshay Kumandan" userId="5e3bb2722fceb2a8" providerId="Windows Live" clId="Web-{047FC4A2-1EF3-4626-8207-CC4457656982}" dt="2023-01-29T03:33:25.221" v="105"/>
          <ac:grpSpMkLst>
            <pc:docMk/>
            <pc:sldMk cId="2816803911" sldId="263"/>
            <ac:grpSpMk id="15" creationId="{E4A40E9D-B0FA-4A78-B58C-87A64C4FD5C8}"/>
          </ac:grpSpMkLst>
        </pc:grpChg>
        <pc:picChg chg="mod ord">
          <ac:chgData name="Aaksshay Kumandan" userId="5e3bb2722fceb2a8" providerId="Windows Live" clId="Web-{047FC4A2-1EF3-4626-8207-CC4457656982}" dt="2023-01-29T03:37:58.602" v="118"/>
          <ac:picMkLst>
            <pc:docMk/>
            <pc:sldMk cId="2816803911" sldId="263"/>
            <ac:picMk id="5" creationId="{976A616D-B59D-8F38-9AE8-6E4E83494268}"/>
          </ac:picMkLst>
        </pc:picChg>
      </pc:sldChg>
      <pc:sldChg chg="addSp delSp modSp mod setBg modClrScheme setClrOvrMap delDesignElem chgLayout">
        <pc:chgData name="Aaksshay Kumandan" userId="5e3bb2722fceb2a8" providerId="Windows Live" clId="Web-{047FC4A2-1EF3-4626-8207-CC4457656982}" dt="2023-01-29T03:36:26.459" v="114"/>
        <pc:sldMkLst>
          <pc:docMk/>
          <pc:sldMk cId="207432353" sldId="264"/>
        </pc:sldMkLst>
        <pc:spChg chg="add">
          <ac:chgData name="Aaksshay Kumandan" userId="5e3bb2722fceb2a8" providerId="Windows Live" clId="Web-{047FC4A2-1EF3-4626-8207-CC4457656982}" dt="2023-01-29T03:36:26.459" v="114"/>
          <ac:spMkLst>
            <pc:docMk/>
            <pc:sldMk cId="207432353" sldId="264"/>
            <ac:spMk id="7" creationId="{8FDAC42E-BF0D-4839-97E1-4C20C17CF9BA}"/>
          </ac:spMkLst>
        </pc:spChg>
        <pc:spChg chg="add">
          <ac:chgData name="Aaksshay Kumandan" userId="5e3bb2722fceb2a8" providerId="Windows Live" clId="Web-{047FC4A2-1EF3-4626-8207-CC4457656982}" dt="2023-01-29T03:36:26.459" v="114"/>
          <ac:spMkLst>
            <pc:docMk/>
            <pc:sldMk cId="207432353" sldId="264"/>
            <ac:spMk id="8" creationId="{81635E03-D54F-455F-A5AF-685FFBF3B5EF}"/>
          </ac:spMkLst>
        </pc:spChg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207432353" sldId="264"/>
            <ac:spMk id="21" creationId="{8651CFA9-6065-4243-AC48-858E359780B1}"/>
          </ac:spMkLst>
        </pc:spChg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207432353" sldId="264"/>
            <ac:spMk id="22" creationId="{E8B2F707-EF35-4955-8439-F76145F3CD7E}"/>
          </ac:spMkLst>
        </pc:spChg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207432353" sldId="264"/>
            <ac:spMk id="23" creationId="{A905C581-3E86-4ADD-9EDD-5FA87B461238}"/>
          </ac:spMkLst>
        </pc:spChg>
        <pc:grpChg chg="del">
          <ac:chgData name="Aaksshay Kumandan" userId="5e3bb2722fceb2a8" providerId="Windows Live" clId="Web-{047FC4A2-1EF3-4626-8207-CC4457656982}" dt="2023-01-29T03:33:25.221" v="105"/>
          <ac:grpSpMkLst>
            <pc:docMk/>
            <pc:sldMk cId="207432353" sldId="264"/>
            <ac:grpSpMk id="18" creationId="{A4672714-67D2-40D0-B961-A7438FE9C9AA}"/>
          </ac:grpSpMkLst>
        </pc:grpChg>
        <pc:picChg chg="mod">
          <ac:chgData name="Aaksshay Kumandan" userId="5e3bb2722fceb2a8" providerId="Windows Live" clId="Web-{047FC4A2-1EF3-4626-8207-CC4457656982}" dt="2023-01-29T03:36:26.459" v="114"/>
          <ac:picMkLst>
            <pc:docMk/>
            <pc:sldMk cId="207432353" sldId="264"/>
            <ac:picMk id="4" creationId="{B6787C1C-4FE4-E636-D1C0-4DD59D5D2AE7}"/>
          </ac:picMkLst>
        </pc:picChg>
      </pc:sldChg>
      <pc:sldChg chg="addSp modSp mod setBg modClrScheme setClrOvrMap chgLayout">
        <pc:chgData name="Aaksshay Kumandan" userId="5e3bb2722fceb2a8" providerId="Windows Live" clId="Web-{047FC4A2-1EF3-4626-8207-CC4457656982}" dt="2023-01-29T03:36:14.600" v="113"/>
        <pc:sldMkLst>
          <pc:docMk/>
          <pc:sldMk cId="2577269414" sldId="265"/>
        </pc:sldMkLst>
        <pc:spChg chg="mod ord">
          <ac:chgData name="Aaksshay Kumandan" userId="5e3bb2722fceb2a8" providerId="Windows Live" clId="Web-{047FC4A2-1EF3-4626-8207-CC4457656982}" dt="2023-01-29T03:36:14.600" v="113"/>
          <ac:spMkLst>
            <pc:docMk/>
            <pc:sldMk cId="2577269414" sldId="265"/>
            <ac:spMk id="2" creationId="{D56D0013-8143-76EF-F06F-ECB72ACBE46D}"/>
          </ac:spMkLst>
        </pc:spChg>
        <pc:spChg chg="mod ord">
          <ac:chgData name="Aaksshay Kumandan" userId="5e3bb2722fceb2a8" providerId="Windows Live" clId="Web-{047FC4A2-1EF3-4626-8207-CC4457656982}" dt="2023-01-29T03:36:14.600" v="113"/>
          <ac:spMkLst>
            <pc:docMk/>
            <pc:sldMk cId="2577269414" sldId="265"/>
            <ac:spMk id="3" creationId="{B30B243B-A211-5E5A-B30D-9E3D19A3E756}"/>
          </ac:spMkLst>
        </pc:spChg>
        <pc:spChg chg="add">
          <ac:chgData name="Aaksshay Kumandan" userId="5e3bb2722fceb2a8" providerId="Windows Live" clId="Web-{047FC4A2-1EF3-4626-8207-CC4457656982}" dt="2023-01-29T03:36:14.600" v="113"/>
          <ac:spMkLst>
            <pc:docMk/>
            <pc:sldMk cId="2577269414" sldId="265"/>
            <ac:spMk id="9" creationId="{DADC4F84-175A-4AB1-916C-1E5796E1E0D3}"/>
          </ac:spMkLst>
        </pc:spChg>
        <pc:picChg chg="add">
          <ac:chgData name="Aaksshay Kumandan" userId="5e3bb2722fceb2a8" providerId="Windows Live" clId="Web-{047FC4A2-1EF3-4626-8207-CC4457656982}" dt="2023-01-29T03:36:14.600" v="113"/>
          <ac:picMkLst>
            <pc:docMk/>
            <pc:sldMk cId="2577269414" sldId="265"/>
            <ac:picMk id="5" creationId="{296CBC42-A4BB-BAD5-7BF0-E413F5A71BDD}"/>
          </ac:picMkLst>
        </pc:picChg>
      </pc:sldChg>
      <pc:sldChg chg="delSp modSp mod modClrScheme delDesignElem chgLayout">
        <pc:chgData name="Aaksshay Kumandan" userId="5e3bb2722fceb2a8" providerId="Windows Live" clId="Web-{047FC4A2-1EF3-4626-8207-CC4457656982}" dt="2023-01-29T03:33:25.221" v="105"/>
        <pc:sldMkLst>
          <pc:docMk/>
          <pc:sldMk cId="3947504949" sldId="266"/>
        </pc:sldMkLst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3947504949" sldId="266"/>
            <ac:spMk id="32" creationId="{8651CFA9-6065-4243-AC48-858E359780B1}"/>
          </ac:spMkLst>
        </pc:spChg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3947504949" sldId="266"/>
            <ac:spMk id="33" creationId="{FBC8BBE5-981E-4B0B-9654-32B5668BFF31}"/>
          </ac:spMkLst>
        </pc:spChg>
        <pc:grpChg chg="del">
          <ac:chgData name="Aaksshay Kumandan" userId="5e3bb2722fceb2a8" providerId="Windows Live" clId="Web-{047FC4A2-1EF3-4626-8207-CC4457656982}" dt="2023-01-29T03:33:25.221" v="105"/>
          <ac:grpSpMkLst>
            <pc:docMk/>
            <pc:sldMk cId="3947504949" sldId="266"/>
            <ac:grpSpMk id="34" creationId="{8D6FD602-3113-4FC4-982F-15099614D2A6}"/>
          </ac:grpSpMkLst>
        </pc:grpChg>
        <pc:graphicFrameChg chg="mod ord">
          <ac:chgData name="Aaksshay Kumandan" userId="5e3bb2722fceb2a8" providerId="Windows Live" clId="Web-{047FC4A2-1EF3-4626-8207-CC4457656982}" dt="2023-01-29T03:33:25.221" v="105"/>
          <ac:graphicFrameMkLst>
            <pc:docMk/>
            <pc:sldMk cId="3947504949" sldId="266"/>
            <ac:graphicFrameMk id="11" creationId="{FBB2AF71-A4E8-FD6E-4123-1806506B721B}"/>
          </ac:graphicFrameMkLst>
        </pc:graphicFrameChg>
      </pc:sldChg>
      <pc:sldChg chg="addSp delSp modSp mod modClrScheme setClrOvrMap delDesignElem chgLayout">
        <pc:chgData name="Aaksshay Kumandan" userId="5e3bb2722fceb2a8" providerId="Windows Live" clId="Web-{047FC4A2-1EF3-4626-8207-CC4457656982}" dt="2023-01-29T03:35:51.365" v="112"/>
        <pc:sldMkLst>
          <pc:docMk/>
          <pc:sldMk cId="3511276427" sldId="267"/>
        </pc:sldMkLst>
        <pc:spChg chg="mod ord">
          <ac:chgData name="Aaksshay Kumandan" userId="5e3bb2722fceb2a8" providerId="Windows Live" clId="Web-{047FC4A2-1EF3-4626-8207-CC4457656982}" dt="2023-01-29T03:35:51.365" v="112"/>
          <ac:spMkLst>
            <pc:docMk/>
            <pc:sldMk cId="3511276427" sldId="267"/>
            <ac:spMk id="2" creationId="{B384EBF4-1F49-308C-0013-43514CDEF09A}"/>
          </ac:spMkLst>
        </pc:spChg>
        <pc:spChg chg="mod ord">
          <ac:chgData name="Aaksshay Kumandan" userId="5e3bb2722fceb2a8" providerId="Windows Live" clId="Web-{047FC4A2-1EF3-4626-8207-CC4457656982}" dt="2023-01-29T03:35:51.365" v="112"/>
          <ac:spMkLst>
            <pc:docMk/>
            <pc:sldMk cId="3511276427" sldId="267"/>
            <ac:spMk id="3" creationId="{405800CF-FF34-B97B-D267-4515AD3C079B}"/>
          </ac:spMkLst>
        </pc:spChg>
        <pc:spChg chg="add">
          <ac:chgData name="Aaksshay Kumandan" userId="5e3bb2722fceb2a8" providerId="Windows Live" clId="Web-{047FC4A2-1EF3-4626-8207-CC4457656982}" dt="2023-01-29T03:35:51.365" v="112"/>
          <ac:spMkLst>
            <pc:docMk/>
            <pc:sldMk cId="3511276427" sldId="267"/>
            <ac:spMk id="7" creationId="{DADC4F84-175A-4AB1-916C-1E5796E1E0D3}"/>
          </ac:spMkLst>
        </pc:spChg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3511276427" sldId="267"/>
            <ac:spMk id="26" creationId="{8651CFA9-6065-4243-AC48-858E359780B1}"/>
          </ac:spMkLst>
        </pc:spChg>
        <pc:spChg chg="del">
          <ac:chgData name="Aaksshay Kumandan" userId="5e3bb2722fceb2a8" providerId="Windows Live" clId="Web-{047FC4A2-1EF3-4626-8207-CC4457656982}" dt="2023-01-29T03:33:25.221" v="105"/>
          <ac:spMkLst>
            <pc:docMk/>
            <pc:sldMk cId="3511276427" sldId="267"/>
            <ac:spMk id="27" creationId="{FBC8BBE5-981E-4B0B-9654-32B5668BFF31}"/>
          </ac:spMkLst>
        </pc:spChg>
        <pc:grpChg chg="del">
          <ac:chgData name="Aaksshay Kumandan" userId="5e3bb2722fceb2a8" providerId="Windows Live" clId="Web-{047FC4A2-1EF3-4626-8207-CC4457656982}" dt="2023-01-29T03:33:25.221" v="105"/>
          <ac:grpSpMkLst>
            <pc:docMk/>
            <pc:sldMk cId="3511276427" sldId="267"/>
            <ac:grpSpMk id="28" creationId="{8ED5E97A-D21B-4AA4-83CF-DA3A380E301A}"/>
          </ac:grpSpMkLst>
        </pc:grpChg>
        <pc:picChg chg="mod ord">
          <ac:chgData name="Aaksshay Kumandan" userId="5e3bb2722fceb2a8" providerId="Windows Live" clId="Web-{047FC4A2-1EF3-4626-8207-CC4457656982}" dt="2023-01-29T03:35:51.365" v="112"/>
          <ac:picMkLst>
            <pc:docMk/>
            <pc:sldMk cId="3511276427" sldId="267"/>
            <ac:picMk id="4" creationId="{A8BDFE4E-8423-B924-5B09-3670A58BE173}"/>
          </ac:picMkLst>
        </pc:picChg>
      </pc:sldChg>
      <pc:sldChg chg="addSp modSp mod setBg modClrScheme setClrOvrMap chgLayout">
        <pc:chgData name="Aaksshay Kumandan" userId="5e3bb2722fceb2a8" providerId="Windows Live" clId="Web-{047FC4A2-1EF3-4626-8207-CC4457656982}" dt="2023-01-29T03:35:37.896" v="111"/>
        <pc:sldMkLst>
          <pc:docMk/>
          <pc:sldMk cId="161309713" sldId="268"/>
        </pc:sldMkLst>
        <pc:spChg chg="mod ord">
          <ac:chgData name="Aaksshay Kumandan" userId="5e3bb2722fceb2a8" providerId="Windows Live" clId="Web-{047FC4A2-1EF3-4626-8207-CC4457656982}" dt="2023-01-29T03:35:37.896" v="111"/>
          <ac:spMkLst>
            <pc:docMk/>
            <pc:sldMk cId="161309713" sldId="268"/>
            <ac:spMk id="2" creationId="{2571482D-233A-BD2E-B138-9976B9B5179B}"/>
          </ac:spMkLst>
        </pc:spChg>
        <pc:spChg chg="mod ord">
          <ac:chgData name="Aaksshay Kumandan" userId="5e3bb2722fceb2a8" providerId="Windows Live" clId="Web-{047FC4A2-1EF3-4626-8207-CC4457656982}" dt="2023-01-29T03:35:37.896" v="111"/>
          <ac:spMkLst>
            <pc:docMk/>
            <pc:sldMk cId="161309713" sldId="268"/>
            <ac:spMk id="3" creationId="{1AF33B63-71CE-3DF7-BBBD-447CDEB12E70}"/>
          </ac:spMkLst>
        </pc:spChg>
        <pc:spChg chg="add mod">
          <ac:chgData name="Aaksshay Kumandan" userId="5e3bb2722fceb2a8" providerId="Windows Live" clId="Web-{047FC4A2-1EF3-4626-8207-CC4457656982}" dt="2023-01-29T03:35:37.896" v="111"/>
          <ac:spMkLst>
            <pc:docMk/>
            <pc:sldMk cId="161309713" sldId="268"/>
            <ac:spMk id="5" creationId="{9031A91C-C9F2-1F23-EF51-160123D03BA2}"/>
          </ac:spMkLst>
        </pc:spChg>
        <pc:spChg chg="add">
          <ac:chgData name="Aaksshay Kumandan" userId="5e3bb2722fceb2a8" providerId="Windows Live" clId="Web-{047FC4A2-1EF3-4626-8207-CC4457656982}" dt="2023-01-29T03:35:37.896" v="111"/>
          <ac:spMkLst>
            <pc:docMk/>
            <pc:sldMk cId="161309713" sldId="268"/>
            <ac:spMk id="10" creationId="{DADC4F84-175A-4AB1-916C-1E5796E1E0D3}"/>
          </ac:spMkLst>
        </pc:spChg>
        <pc:picChg chg="add mod ord">
          <ac:chgData name="Aaksshay Kumandan" userId="5e3bb2722fceb2a8" providerId="Windows Live" clId="Web-{047FC4A2-1EF3-4626-8207-CC4457656982}" dt="2023-01-29T03:35:37.896" v="111"/>
          <ac:picMkLst>
            <pc:docMk/>
            <pc:sldMk cId="161309713" sldId="268"/>
            <ac:picMk id="4" creationId="{9FF8F38C-84EF-9D1B-B66A-C7A0AFF75AA1}"/>
          </ac:picMkLst>
        </pc:picChg>
      </pc:sldChg>
      <pc:sldChg chg="addSp delSp modSp new mod setBg modClrScheme addAnim delAnim setClrOvrMap chgLayout">
        <pc:chgData name="Aaksshay Kumandan" userId="5e3bb2722fceb2a8" providerId="Windows Live" clId="Web-{047FC4A2-1EF3-4626-8207-CC4457656982}" dt="2023-01-29T03:41:14.950" v="162" actId="20577"/>
        <pc:sldMkLst>
          <pc:docMk/>
          <pc:sldMk cId="4257012796" sldId="269"/>
        </pc:sldMkLst>
        <pc:spChg chg="mod ord">
          <ac:chgData name="Aaksshay Kumandan" userId="5e3bb2722fceb2a8" providerId="Windows Live" clId="Web-{047FC4A2-1EF3-4626-8207-CC4457656982}" dt="2023-01-29T03:41:14.950" v="162" actId="20577"/>
          <ac:spMkLst>
            <pc:docMk/>
            <pc:sldMk cId="4257012796" sldId="269"/>
            <ac:spMk id="2" creationId="{F0F6D1B1-627E-1A49-BB4A-261C2485DC61}"/>
          </ac:spMkLst>
        </pc:spChg>
        <pc:spChg chg="del mod ord">
          <ac:chgData name="Aaksshay Kumandan" userId="5e3bb2722fceb2a8" providerId="Windows Live" clId="Web-{047FC4A2-1EF3-4626-8207-CC4457656982}" dt="2023-01-29T03:40:10.308" v="146"/>
          <ac:spMkLst>
            <pc:docMk/>
            <pc:sldMk cId="4257012796" sldId="269"/>
            <ac:spMk id="3" creationId="{579C83CA-1DFF-FA9F-B622-026858B2CC83}"/>
          </ac:spMkLst>
        </pc:spChg>
        <pc:spChg chg="add del">
          <ac:chgData name="Aaksshay Kumandan" userId="5e3bb2722fceb2a8" providerId="Windows Live" clId="Web-{047FC4A2-1EF3-4626-8207-CC4457656982}" dt="2023-01-29T03:39:59.230" v="143"/>
          <ac:spMkLst>
            <pc:docMk/>
            <pc:sldMk cId="4257012796" sldId="269"/>
            <ac:spMk id="9" creationId="{DADC4F84-175A-4AB1-916C-1E5796E1E0D3}"/>
          </ac:spMkLst>
        </pc:spChg>
        <pc:spChg chg="add del">
          <ac:chgData name="Aaksshay Kumandan" userId="5e3bb2722fceb2a8" providerId="Windows Live" clId="Web-{047FC4A2-1EF3-4626-8207-CC4457656982}" dt="2023-01-29T03:40:10.293" v="145"/>
          <ac:spMkLst>
            <pc:docMk/>
            <pc:sldMk cId="4257012796" sldId="269"/>
            <ac:spMk id="11" creationId="{DADC4F84-175A-4AB1-916C-1E5796E1E0D3}"/>
          </ac:spMkLst>
        </pc:spChg>
        <pc:spChg chg="add del">
          <ac:chgData name="Aaksshay Kumandan" userId="5e3bb2722fceb2a8" providerId="Windows Live" clId="Web-{047FC4A2-1EF3-4626-8207-CC4457656982}" dt="2023-01-29T03:40:38.496" v="157"/>
          <ac:spMkLst>
            <pc:docMk/>
            <pc:sldMk cId="4257012796" sldId="269"/>
            <ac:spMk id="13" creationId="{BC512124-0D13-4ED9-80B7-52AE15B6B41F}"/>
          </ac:spMkLst>
        </pc:spChg>
        <pc:spChg chg="add del">
          <ac:chgData name="Aaksshay Kumandan" userId="5e3bb2722fceb2a8" providerId="Windows Live" clId="Web-{047FC4A2-1EF3-4626-8207-CC4457656982}" dt="2023-01-29T03:40:38.496" v="157"/>
          <ac:spMkLst>
            <pc:docMk/>
            <pc:sldMk cId="4257012796" sldId="269"/>
            <ac:spMk id="14" creationId="{17115F77-2FAE-4CA7-9A7F-10D5F2C8F831}"/>
          </ac:spMkLst>
        </pc:spChg>
        <pc:spChg chg="add del">
          <ac:chgData name="Aaksshay Kumandan" userId="5e3bb2722fceb2a8" providerId="Windows Live" clId="Web-{047FC4A2-1EF3-4626-8207-CC4457656982}" dt="2023-01-29T03:40:38.496" v="157"/>
          <ac:spMkLst>
            <pc:docMk/>
            <pc:sldMk cId="4257012796" sldId="269"/>
            <ac:spMk id="15" creationId="{5CD4C046-A04C-46CC-AFA3-6B0621F628C8}"/>
          </ac:spMkLst>
        </pc:spChg>
        <pc:spChg chg="add del">
          <ac:chgData name="Aaksshay Kumandan" userId="5e3bb2722fceb2a8" providerId="Windows Live" clId="Web-{047FC4A2-1EF3-4626-8207-CC4457656982}" dt="2023-01-29T03:40:38.481" v="156"/>
          <ac:spMkLst>
            <pc:docMk/>
            <pc:sldMk cId="4257012796" sldId="269"/>
            <ac:spMk id="21" creationId="{17115F77-2FAE-4CA7-9A7F-10D5F2C8F831}"/>
          </ac:spMkLst>
        </pc:spChg>
        <pc:spChg chg="add del">
          <ac:chgData name="Aaksshay Kumandan" userId="5e3bb2722fceb2a8" providerId="Windows Live" clId="Web-{047FC4A2-1EF3-4626-8207-CC4457656982}" dt="2023-01-29T03:40:38.481" v="156"/>
          <ac:spMkLst>
            <pc:docMk/>
            <pc:sldMk cId="4257012796" sldId="269"/>
            <ac:spMk id="23" creationId="{5CD4C046-A04C-46CC-AFA3-6B0621F628C8}"/>
          </ac:spMkLst>
        </pc:spChg>
        <pc:spChg chg="add del">
          <ac:chgData name="Aaksshay Kumandan" userId="5e3bb2722fceb2a8" providerId="Windows Live" clId="Web-{047FC4A2-1EF3-4626-8207-CC4457656982}" dt="2023-01-29T03:40:38.481" v="156"/>
          <ac:spMkLst>
            <pc:docMk/>
            <pc:sldMk cId="4257012796" sldId="269"/>
            <ac:spMk id="25" creationId="{BC512124-0D13-4ED9-80B7-52AE15B6B41F}"/>
          </ac:spMkLst>
        </pc:spChg>
        <pc:spChg chg="add del">
          <ac:chgData name="Aaksshay Kumandan" userId="5e3bb2722fceb2a8" providerId="Windows Live" clId="Web-{047FC4A2-1EF3-4626-8207-CC4457656982}" dt="2023-01-29T03:40:38.481" v="156"/>
          <ac:spMkLst>
            <pc:docMk/>
            <pc:sldMk cId="4257012796" sldId="269"/>
            <ac:spMk id="27" creationId="{D4ABACDC-BD54-40F3-9047-8298C77C2DD6}"/>
          </ac:spMkLst>
        </pc:spChg>
        <pc:spChg chg="add del">
          <ac:chgData name="Aaksshay Kumandan" userId="5e3bb2722fceb2a8" providerId="Windows Live" clId="Web-{047FC4A2-1EF3-4626-8207-CC4457656982}" dt="2023-01-29T03:40:38.481" v="156"/>
          <ac:spMkLst>
            <pc:docMk/>
            <pc:sldMk cId="4257012796" sldId="269"/>
            <ac:spMk id="29" creationId="{B76CB7CA-05C2-4EE8-A97F-B5F3A4F89DA4}"/>
          </ac:spMkLst>
        </pc:spChg>
        <pc:spChg chg="add">
          <ac:chgData name="Aaksshay Kumandan" userId="5e3bb2722fceb2a8" providerId="Windows Live" clId="Web-{047FC4A2-1EF3-4626-8207-CC4457656982}" dt="2023-01-29T03:40:38.496" v="157"/>
          <ac:spMkLst>
            <pc:docMk/>
            <pc:sldMk cId="4257012796" sldId="269"/>
            <ac:spMk id="31" creationId="{17115F77-2FAE-4CA7-9A7F-10D5F2C8F831}"/>
          </ac:spMkLst>
        </pc:spChg>
        <pc:spChg chg="add">
          <ac:chgData name="Aaksshay Kumandan" userId="5e3bb2722fceb2a8" providerId="Windows Live" clId="Web-{047FC4A2-1EF3-4626-8207-CC4457656982}" dt="2023-01-29T03:40:38.496" v="157"/>
          <ac:spMkLst>
            <pc:docMk/>
            <pc:sldMk cId="4257012796" sldId="269"/>
            <ac:spMk id="32" creationId="{5CD4C046-A04C-46CC-AFA3-6B0621F628C8}"/>
          </ac:spMkLst>
        </pc:spChg>
        <pc:spChg chg="add">
          <ac:chgData name="Aaksshay Kumandan" userId="5e3bb2722fceb2a8" providerId="Windows Live" clId="Web-{047FC4A2-1EF3-4626-8207-CC4457656982}" dt="2023-01-29T03:40:38.496" v="157"/>
          <ac:spMkLst>
            <pc:docMk/>
            <pc:sldMk cId="4257012796" sldId="269"/>
            <ac:spMk id="33" creationId="{25D5C296-F4B1-4AE5-8EEB-9FEB7ED17780}"/>
          </ac:spMkLst>
        </pc:spChg>
        <pc:spChg chg="add">
          <ac:chgData name="Aaksshay Kumandan" userId="5e3bb2722fceb2a8" providerId="Windows Live" clId="Web-{047FC4A2-1EF3-4626-8207-CC4457656982}" dt="2023-01-29T03:40:38.496" v="157"/>
          <ac:spMkLst>
            <pc:docMk/>
            <pc:sldMk cId="4257012796" sldId="269"/>
            <ac:spMk id="34" creationId="{9C1ACE66-194D-48C4-A14A-6933B35283F6}"/>
          </ac:spMkLst>
        </pc:spChg>
        <pc:spChg chg="add">
          <ac:chgData name="Aaksshay Kumandan" userId="5e3bb2722fceb2a8" providerId="Windows Live" clId="Web-{047FC4A2-1EF3-4626-8207-CC4457656982}" dt="2023-01-29T03:40:38.496" v="157"/>
          <ac:spMkLst>
            <pc:docMk/>
            <pc:sldMk cId="4257012796" sldId="269"/>
            <ac:spMk id="35" creationId="{025B886A-7ED1-4B77-819B-76ACBEFB07D0}"/>
          </ac:spMkLst>
        </pc:spChg>
        <pc:picChg chg="add del">
          <ac:chgData name="Aaksshay Kumandan" userId="5e3bb2722fceb2a8" providerId="Windows Live" clId="Web-{047FC4A2-1EF3-4626-8207-CC4457656982}" dt="2023-01-29T03:39:59.230" v="143"/>
          <ac:picMkLst>
            <pc:docMk/>
            <pc:sldMk cId="4257012796" sldId="269"/>
            <ac:picMk id="5" creationId="{5FCEFFF9-2C98-9369-52BF-745176D88D6F}"/>
          </ac:picMkLst>
        </pc:picChg>
        <pc:picChg chg="add del">
          <ac:chgData name="Aaksshay Kumandan" userId="5e3bb2722fceb2a8" providerId="Windows Live" clId="Web-{047FC4A2-1EF3-4626-8207-CC4457656982}" dt="2023-01-29T03:40:10.293" v="145"/>
          <ac:picMkLst>
            <pc:docMk/>
            <pc:sldMk cId="4257012796" sldId="269"/>
            <ac:picMk id="12" creationId="{B63899CE-560B-A5E6-F58A-ECBE4A0F6AF9}"/>
          </ac:picMkLst>
        </pc:picChg>
        <pc:picChg chg="add mod">
          <ac:chgData name="Aaksshay Kumandan" userId="5e3bb2722fceb2a8" providerId="Windows Live" clId="Web-{047FC4A2-1EF3-4626-8207-CC4457656982}" dt="2023-01-29T03:40:38.496" v="157"/>
          <ac:picMkLst>
            <pc:docMk/>
            <pc:sldMk cId="4257012796" sldId="269"/>
            <ac:picMk id="16" creationId="{F0267252-E252-D665-EDAB-909F8F1207DA}"/>
          </ac:picMkLst>
        </pc:picChg>
      </pc:sldChg>
      <pc:sldMasterChg chg="del delSldLayout">
        <pc:chgData name="Aaksshay Kumandan" userId="5e3bb2722fceb2a8" providerId="Windows Live" clId="Web-{047FC4A2-1EF3-4626-8207-CC4457656982}" dt="2023-01-29T03:33:25.221" v="105"/>
        <pc:sldMasterMkLst>
          <pc:docMk/>
          <pc:sldMasterMk cId="642188825" sldId="2147483822"/>
        </pc:sldMasterMkLst>
        <pc:sldLayoutChg chg="del">
          <pc:chgData name="Aaksshay Kumandan" userId="5e3bb2722fceb2a8" providerId="Windows Live" clId="Web-{047FC4A2-1EF3-4626-8207-CC4457656982}" dt="2023-01-29T03:33:25.221" v="105"/>
          <pc:sldLayoutMkLst>
            <pc:docMk/>
            <pc:sldMasterMk cId="642188825" sldId="2147483822"/>
            <pc:sldLayoutMk cId="3559744875" sldId="2147483811"/>
          </pc:sldLayoutMkLst>
        </pc:sldLayoutChg>
        <pc:sldLayoutChg chg="del">
          <pc:chgData name="Aaksshay Kumandan" userId="5e3bb2722fceb2a8" providerId="Windows Live" clId="Web-{047FC4A2-1EF3-4626-8207-CC4457656982}" dt="2023-01-29T03:33:25.221" v="105"/>
          <pc:sldLayoutMkLst>
            <pc:docMk/>
            <pc:sldMasterMk cId="642188825" sldId="2147483822"/>
            <pc:sldLayoutMk cId="216210070" sldId="2147483812"/>
          </pc:sldLayoutMkLst>
        </pc:sldLayoutChg>
        <pc:sldLayoutChg chg="del">
          <pc:chgData name="Aaksshay Kumandan" userId="5e3bb2722fceb2a8" providerId="Windows Live" clId="Web-{047FC4A2-1EF3-4626-8207-CC4457656982}" dt="2023-01-29T03:33:25.221" v="105"/>
          <pc:sldLayoutMkLst>
            <pc:docMk/>
            <pc:sldMasterMk cId="642188825" sldId="2147483822"/>
            <pc:sldLayoutMk cId="92710773" sldId="2147483813"/>
          </pc:sldLayoutMkLst>
        </pc:sldLayoutChg>
        <pc:sldLayoutChg chg="del">
          <pc:chgData name="Aaksshay Kumandan" userId="5e3bb2722fceb2a8" providerId="Windows Live" clId="Web-{047FC4A2-1EF3-4626-8207-CC4457656982}" dt="2023-01-29T03:33:25.221" v="105"/>
          <pc:sldLayoutMkLst>
            <pc:docMk/>
            <pc:sldMasterMk cId="642188825" sldId="2147483822"/>
            <pc:sldLayoutMk cId="1105545711" sldId="2147483814"/>
          </pc:sldLayoutMkLst>
        </pc:sldLayoutChg>
        <pc:sldLayoutChg chg="del">
          <pc:chgData name="Aaksshay Kumandan" userId="5e3bb2722fceb2a8" providerId="Windows Live" clId="Web-{047FC4A2-1EF3-4626-8207-CC4457656982}" dt="2023-01-29T03:33:25.221" v="105"/>
          <pc:sldLayoutMkLst>
            <pc:docMk/>
            <pc:sldMasterMk cId="642188825" sldId="2147483822"/>
            <pc:sldLayoutMk cId="2544899861" sldId="2147483815"/>
          </pc:sldLayoutMkLst>
        </pc:sldLayoutChg>
        <pc:sldLayoutChg chg="del">
          <pc:chgData name="Aaksshay Kumandan" userId="5e3bb2722fceb2a8" providerId="Windows Live" clId="Web-{047FC4A2-1EF3-4626-8207-CC4457656982}" dt="2023-01-29T03:33:25.221" v="105"/>
          <pc:sldLayoutMkLst>
            <pc:docMk/>
            <pc:sldMasterMk cId="642188825" sldId="2147483822"/>
            <pc:sldLayoutMk cId="787691745" sldId="2147483816"/>
          </pc:sldLayoutMkLst>
        </pc:sldLayoutChg>
        <pc:sldLayoutChg chg="del">
          <pc:chgData name="Aaksshay Kumandan" userId="5e3bb2722fceb2a8" providerId="Windows Live" clId="Web-{047FC4A2-1EF3-4626-8207-CC4457656982}" dt="2023-01-29T03:33:25.221" v="105"/>
          <pc:sldLayoutMkLst>
            <pc:docMk/>
            <pc:sldMasterMk cId="642188825" sldId="2147483822"/>
            <pc:sldLayoutMk cId="3137157429" sldId="2147483817"/>
          </pc:sldLayoutMkLst>
        </pc:sldLayoutChg>
        <pc:sldLayoutChg chg="del">
          <pc:chgData name="Aaksshay Kumandan" userId="5e3bb2722fceb2a8" providerId="Windows Live" clId="Web-{047FC4A2-1EF3-4626-8207-CC4457656982}" dt="2023-01-29T03:33:25.221" v="105"/>
          <pc:sldLayoutMkLst>
            <pc:docMk/>
            <pc:sldMasterMk cId="642188825" sldId="2147483822"/>
            <pc:sldLayoutMk cId="1754034201" sldId="2147483818"/>
          </pc:sldLayoutMkLst>
        </pc:sldLayoutChg>
        <pc:sldLayoutChg chg="del">
          <pc:chgData name="Aaksshay Kumandan" userId="5e3bb2722fceb2a8" providerId="Windows Live" clId="Web-{047FC4A2-1EF3-4626-8207-CC4457656982}" dt="2023-01-29T03:33:25.221" v="105"/>
          <pc:sldLayoutMkLst>
            <pc:docMk/>
            <pc:sldMasterMk cId="642188825" sldId="2147483822"/>
            <pc:sldLayoutMk cId="1136352250" sldId="2147483819"/>
          </pc:sldLayoutMkLst>
        </pc:sldLayoutChg>
        <pc:sldLayoutChg chg="del">
          <pc:chgData name="Aaksshay Kumandan" userId="5e3bb2722fceb2a8" providerId="Windows Live" clId="Web-{047FC4A2-1EF3-4626-8207-CC4457656982}" dt="2023-01-29T03:33:25.221" v="105"/>
          <pc:sldLayoutMkLst>
            <pc:docMk/>
            <pc:sldMasterMk cId="642188825" sldId="2147483822"/>
            <pc:sldLayoutMk cId="879157883" sldId="2147483820"/>
          </pc:sldLayoutMkLst>
        </pc:sldLayoutChg>
        <pc:sldLayoutChg chg="del">
          <pc:chgData name="Aaksshay Kumandan" userId="5e3bb2722fceb2a8" providerId="Windows Live" clId="Web-{047FC4A2-1EF3-4626-8207-CC4457656982}" dt="2023-01-29T03:33:25.221" v="105"/>
          <pc:sldLayoutMkLst>
            <pc:docMk/>
            <pc:sldMasterMk cId="642188825" sldId="2147483822"/>
            <pc:sldLayoutMk cId="1642593667" sldId="2147483821"/>
          </pc:sldLayoutMkLst>
        </pc:sldLayoutChg>
      </pc:sldMasterChg>
      <pc:sldMasterChg chg="add addSldLayout modSldLayout">
        <pc:chgData name="Aaksshay Kumandan" userId="5e3bb2722fceb2a8" providerId="Windows Live" clId="Web-{047FC4A2-1EF3-4626-8207-CC4457656982}" dt="2023-01-29T03:33:25.221" v="105"/>
        <pc:sldMasterMkLst>
          <pc:docMk/>
          <pc:sldMasterMk cId="354182187" sldId="2147483823"/>
        </pc:sldMasterMkLst>
        <pc:sldLayoutChg chg="add mod replId">
          <pc:chgData name="Aaksshay Kumandan" userId="5e3bb2722fceb2a8" providerId="Windows Live" clId="Web-{047FC4A2-1EF3-4626-8207-CC4457656982}" dt="2023-01-29T03:33:25.221" v="105"/>
          <pc:sldLayoutMkLst>
            <pc:docMk/>
            <pc:sldMasterMk cId="354182187" sldId="2147483823"/>
            <pc:sldLayoutMk cId="1621690599" sldId="2147483824"/>
          </pc:sldLayoutMkLst>
        </pc:sldLayoutChg>
        <pc:sldLayoutChg chg="add mod replId">
          <pc:chgData name="Aaksshay Kumandan" userId="5e3bb2722fceb2a8" providerId="Windows Live" clId="Web-{047FC4A2-1EF3-4626-8207-CC4457656982}" dt="2023-01-29T03:33:25.221" v="105"/>
          <pc:sldLayoutMkLst>
            <pc:docMk/>
            <pc:sldMasterMk cId="354182187" sldId="2147483823"/>
            <pc:sldLayoutMk cId="3914694938" sldId="2147483825"/>
          </pc:sldLayoutMkLst>
        </pc:sldLayoutChg>
        <pc:sldLayoutChg chg="add mod replId">
          <pc:chgData name="Aaksshay Kumandan" userId="5e3bb2722fceb2a8" providerId="Windows Live" clId="Web-{047FC4A2-1EF3-4626-8207-CC4457656982}" dt="2023-01-29T03:33:25.221" v="105"/>
          <pc:sldLayoutMkLst>
            <pc:docMk/>
            <pc:sldMasterMk cId="354182187" sldId="2147483823"/>
            <pc:sldLayoutMk cId="2493923218" sldId="2147483826"/>
          </pc:sldLayoutMkLst>
        </pc:sldLayoutChg>
        <pc:sldLayoutChg chg="add mod replId">
          <pc:chgData name="Aaksshay Kumandan" userId="5e3bb2722fceb2a8" providerId="Windows Live" clId="Web-{047FC4A2-1EF3-4626-8207-CC4457656982}" dt="2023-01-29T03:33:25.221" v="105"/>
          <pc:sldLayoutMkLst>
            <pc:docMk/>
            <pc:sldMasterMk cId="354182187" sldId="2147483823"/>
            <pc:sldLayoutMk cId="226099329" sldId="2147483827"/>
          </pc:sldLayoutMkLst>
        </pc:sldLayoutChg>
        <pc:sldLayoutChg chg="add mod replId">
          <pc:chgData name="Aaksshay Kumandan" userId="5e3bb2722fceb2a8" providerId="Windows Live" clId="Web-{047FC4A2-1EF3-4626-8207-CC4457656982}" dt="2023-01-29T03:33:25.221" v="105"/>
          <pc:sldLayoutMkLst>
            <pc:docMk/>
            <pc:sldMasterMk cId="354182187" sldId="2147483823"/>
            <pc:sldLayoutMk cId="4114154138" sldId="2147483828"/>
          </pc:sldLayoutMkLst>
        </pc:sldLayoutChg>
        <pc:sldLayoutChg chg="add mod replId">
          <pc:chgData name="Aaksshay Kumandan" userId="5e3bb2722fceb2a8" providerId="Windows Live" clId="Web-{047FC4A2-1EF3-4626-8207-CC4457656982}" dt="2023-01-29T03:33:25.221" v="105"/>
          <pc:sldLayoutMkLst>
            <pc:docMk/>
            <pc:sldMasterMk cId="354182187" sldId="2147483823"/>
            <pc:sldLayoutMk cId="3469188910" sldId="2147483829"/>
          </pc:sldLayoutMkLst>
        </pc:sldLayoutChg>
        <pc:sldLayoutChg chg="add mod replId">
          <pc:chgData name="Aaksshay Kumandan" userId="5e3bb2722fceb2a8" providerId="Windows Live" clId="Web-{047FC4A2-1EF3-4626-8207-CC4457656982}" dt="2023-01-29T03:33:25.221" v="105"/>
          <pc:sldLayoutMkLst>
            <pc:docMk/>
            <pc:sldMasterMk cId="354182187" sldId="2147483823"/>
            <pc:sldLayoutMk cId="2482413727" sldId="2147483830"/>
          </pc:sldLayoutMkLst>
        </pc:sldLayoutChg>
        <pc:sldLayoutChg chg="add mod replId">
          <pc:chgData name="Aaksshay Kumandan" userId="5e3bb2722fceb2a8" providerId="Windows Live" clId="Web-{047FC4A2-1EF3-4626-8207-CC4457656982}" dt="2023-01-29T03:33:25.221" v="105"/>
          <pc:sldLayoutMkLst>
            <pc:docMk/>
            <pc:sldMasterMk cId="354182187" sldId="2147483823"/>
            <pc:sldLayoutMk cId="4182814079" sldId="2147483831"/>
          </pc:sldLayoutMkLst>
        </pc:sldLayoutChg>
        <pc:sldLayoutChg chg="add mod replId">
          <pc:chgData name="Aaksshay Kumandan" userId="5e3bb2722fceb2a8" providerId="Windows Live" clId="Web-{047FC4A2-1EF3-4626-8207-CC4457656982}" dt="2023-01-29T03:33:25.221" v="105"/>
          <pc:sldLayoutMkLst>
            <pc:docMk/>
            <pc:sldMasterMk cId="354182187" sldId="2147483823"/>
            <pc:sldLayoutMk cId="1326327755" sldId="2147483832"/>
          </pc:sldLayoutMkLst>
        </pc:sldLayoutChg>
        <pc:sldLayoutChg chg="add mod replId">
          <pc:chgData name="Aaksshay Kumandan" userId="5e3bb2722fceb2a8" providerId="Windows Live" clId="Web-{047FC4A2-1EF3-4626-8207-CC4457656982}" dt="2023-01-29T03:33:25.221" v="105"/>
          <pc:sldLayoutMkLst>
            <pc:docMk/>
            <pc:sldMasterMk cId="354182187" sldId="2147483823"/>
            <pc:sldLayoutMk cId="2186140913" sldId="2147483833"/>
          </pc:sldLayoutMkLst>
        </pc:sldLayoutChg>
        <pc:sldLayoutChg chg="add mod replId">
          <pc:chgData name="Aaksshay Kumandan" userId="5e3bb2722fceb2a8" providerId="Windows Live" clId="Web-{047FC4A2-1EF3-4626-8207-CC4457656982}" dt="2023-01-29T03:33:25.221" v="105"/>
          <pc:sldLayoutMkLst>
            <pc:docMk/>
            <pc:sldMasterMk cId="354182187" sldId="2147483823"/>
            <pc:sldLayoutMk cId="264176197" sldId="2147483834"/>
          </pc:sldLayoutMkLst>
        </pc:sldLayoutChg>
      </pc:sldMasterChg>
    </pc:docChg>
  </pc:docChgLst>
  <pc:docChgLst>
    <pc:chgData name="Aaksshay Kumandan" userId="5e3bb2722fceb2a8" providerId="Windows Live" clId="Web-{4C3363BB-5F73-484E-9C95-290503B0117A}"/>
    <pc:docChg chg="addSld modSld">
      <pc:chgData name="Aaksshay Kumandan" userId="5e3bb2722fceb2a8" providerId="Windows Live" clId="Web-{4C3363BB-5F73-484E-9C95-290503B0117A}" dt="2023-01-29T03:30:15.777" v="177" actId="20577"/>
      <pc:docMkLst>
        <pc:docMk/>
      </pc:docMkLst>
      <pc:sldChg chg="modSp new">
        <pc:chgData name="Aaksshay Kumandan" userId="5e3bb2722fceb2a8" providerId="Windows Live" clId="Web-{4C3363BB-5F73-484E-9C95-290503B0117A}" dt="2023-01-29T03:30:15.777" v="177" actId="20577"/>
        <pc:sldMkLst>
          <pc:docMk/>
          <pc:sldMk cId="161309713" sldId="268"/>
        </pc:sldMkLst>
        <pc:spChg chg="mod">
          <ac:chgData name="Aaksshay Kumandan" userId="5e3bb2722fceb2a8" providerId="Windows Live" clId="Web-{4C3363BB-5F73-484E-9C95-290503B0117A}" dt="2023-01-29T03:28:24.821" v="102" actId="20577"/>
          <ac:spMkLst>
            <pc:docMk/>
            <pc:sldMk cId="161309713" sldId="268"/>
            <ac:spMk id="2" creationId="{2571482D-233A-BD2E-B138-9976B9B5179B}"/>
          </ac:spMkLst>
        </pc:spChg>
        <pc:spChg chg="mod">
          <ac:chgData name="Aaksshay Kumandan" userId="5e3bb2722fceb2a8" providerId="Windows Live" clId="Web-{4C3363BB-5F73-484E-9C95-290503B0117A}" dt="2023-01-29T03:30:15.777" v="177" actId="20577"/>
          <ac:spMkLst>
            <pc:docMk/>
            <pc:sldMk cId="161309713" sldId="268"/>
            <ac:spMk id="3" creationId="{1AF33B63-71CE-3DF7-BBBD-447CDEB12E70}"/>
          </ac:spMkLst>
        </pc:spChg>
      </pc:sldChg>
    </pc:docChg>
  </pc:docChgLst>
  <pc:docChgLst>
    <pc:chgData name="Aaksshay Kumandan" userId="5e3bb2722fceb2a8" providerId="Windows Live" clId="Web-{3C682618-001F-4033-AFBD-CA158F65872A}"/>
    <pc:docChg chg="addSld delSld modSld modMainMaster">
      <pc:chgData name="Aaksshay Kumandan" userId="5e3bb2722fceb2a8" providerId="Windows Live" clId="Web-{3C682618-001F-4033-AFBD-CA158F65872A}" dt="2023-01-29T04:48:19.472" v="692"/>
      <pc:docMkLst>
        <pc:docMk/>
      </pc:docMkLst>
      <pc:sldChg chg="mod">
        <pc:chgData name="Aaksshay Kumandan" userId="5e3bb2722fceb2a8" providerId="Windows Live" clId="Web-{3C682618-001F-4033-AFBD-CA158F65872A}" dt="2023-01-29T03:48:57.855" v="0"/>
        <pc:sldMkLst>
          <pc:docMk/>
          <pc:sldMk cId="109857222" sldId="256"/>
        </pc:sldMkLst>
      </pc:sldChg>
      <pc:sldChg chg="mod">
        <pc:chgData name="Aaksshay Kumandan" userId="5e3bb2722fceb2a8" providerId="Windows Live" clId="Web-{3C682618-001F-4033-AFBD-CA158F65872A}" dt="2023-01-29T03:48:57.855" v="0"/>
        <pc:sldMkLst>
          <pc:docMk/>
          <pc:sldMk cId="1077972254" sldId="258"/>
        </pc:sldMkLst>
      </pc:sldChg>
      <pc:sldChg chg="mod">
        <pc:chgData name="Aaksshay Kumandan" userId="5e3bb2722fceb2a8" providerId="Windows Live" clId="Web-{3C682618-001F-4033-AFBD-CA158F65872A}" dt="2023-01-29T03:48:57.855" v="0"/>
        <pc:sldMkLst>
          <pc:docMk/>
          <pc:sldMk cId="3735980072" sldId="260"/>
        </pc:sldMkLst>
      </pc:sldChg>
      <pc:sldChg chg="mod">
        <pc:chgData name="Aaksshay Kumandan" userId="5e3bb2722fceb2a8" providerId="Windows Live" clId="Web-{3C682618-001F-4033-AFBD-CA158F65872A}" dt="2023-01-29T03:48:57.855" v="0"/>
        <pc:sldMkLst>
          <pc:docMk/>
          <pc:sldMk cId="2055152333" sldId="261"/>
        </pc:sldMkLst>
      </pc:sldChg>
      <pc:sldChg chg="mod">
        <pc:chgData name="Aaksshay Kumandan" userId="5e3bb2722fceb2a8" providerId="Windows Live" clId="Web-{3C682618-001F-4033-AFBD-CA158F65872A}" dt="2023-01-29T03:48:57.855" v="0"/>
        <pc:sldMkLst>
          <pc:docMk/>
          <pc:sldMk cId="1845029013" sldId="262"/>
        </pc:sldMkLst>
      </pc:sldChg>
      <pc:sldChg chg="mod">
        <pc:chgData name="Aaksshay Kumandan" userId="5e3bb2722fceb2a8" providerId="Windows Live" clId="Web-{3C682618-001F-4033-AFBD-CA158F65872A}" dt="2023-01-29T03:48:57.855" v="0"/>
        <pc:sldMkLst>
          <pc:docMk/>
          <pc:sldMk cId="2816803911" sldId="263"/>
        </pc:sldMkLst>
      </pc:sldChg>
      <pc:sldChg chg="mod">
        <pc:chgData name="Aaksshay Kumandan" userId="5e3bb2722fceb2a8" providerId="Windows Live" clId="Web-{3C682618-001F-4033-AFBD-CA158F65872A}" dt="2023-01-29T03:48:57.855" v="0"/>
        <pc:sldMkLst>
          <pc:docMk/>
          <pc:sldMk cId="207432353" sldId="264"/>
        </pc:sldMkLst>
      </pc:sldChg>
      <pc:sldChg chg="mod">
        <pc:chgData name="Aaksshay Kumandan" userId="5e3bb2722fceb2a8" providerId="Windows Live" clId="Web-{3C682618-001F-4033-AFBD-CA158F65872A}" dt="2023-01-29T03:48:57.855" v="0"/>
        <pc:sldMkLst>
          <pc:docMk/>
          <pc:sldMk cId="2577269414" sldId="265"/>
        </pc:sldMkLst>
      </pc:sldChg>
      <pc:sldChg chg="mod">
        <pc:chgData name="Aaksshay Kumandan" userId="5e3bb2722fceb2a8" providerId="Windows Live" clId="Web-{3C682618-001F-4033-AFBD-CA158F65872A}" dt="2023-01-29T03:48:57.855" v="0"/>
        <pc:sldMkLst>
          <pc:docMk/>
          <pc:sldMk cId="3947504949" sldId="266"/>
        </pc:sldMkLst>
      </pc:sldChg>
      <pc:sldChg chg="mod">
        <pc:chgData name="Aaksshay Kumandan" userId="5e3bb2722fceb2a8" providerId="Windows Live" clId="Web-{3C682618-001F-4033-AFBD-CA158F65872A}" dt="2023-01-29T03:48:57.855" v="0"/>
        <pc:sldMkLst>
          <pc:docMk/>
          <pc:sldMk cId="3511276427" sldId="267"/>
        </pc:sldMkLst>
      </pc:sldChg>
      <pc:sldChg chg="mod">
        <pc:chgData name="Aaksshay Kumandan" userId="5e3bb2722fceb2a8" providerId="Windows Live" clId="Web-{3C682618-001F-4033-AFBD-CA158F65872A}" dt="2023-01-29T03:48:57.855" v="0"/>
        <pc:sldMkLst>
          <pc:docMk/>
          <pc:sldMk cId="161309713" sldId="268"/>
        </pc:sldMkLst>
      </pc:sldChg>
      <pc:sldChg chg="addSp delSp modSp new mod setBg setClrOvrMap">
        <pc:chgData name="Aaksshay Kumandan" userId="5e3bb2722fceb2a8" providerId="Windows Live" clId="Web-{3C682618-001F-4033-AFBD-CA158F65872A}" dt="2023-01-29T04:26:16.128" v="331"/>
        <pc:sldMkLst>
          <pc:docMk/>
          <pc:sldMk cId="934735602" sldId="269"/>
        </pc:sldMkLst>
        <pc:spChg chg="mod">
          <ac:chgData name="Aaksshay Kumandan" userId="5e3bb2722fceb2a8" providerId="Windows Live" clId="Web-{3C682618-001F-4033-AFBD-CA158F65872A}" dt="2023-01-29T04:26:16.113" v="330"/>
          <ac:spMkLst>
            <pc:docMk/>
            <pc:sldMk cId="934735602" sldId="269"/>
            <ac:spMk id="2" creationId="{48A9B96A-8A07-6CCE-8000-D97B3870DE7C}"/>
          </ac:spMkLst>
        </pc:spChg>
        <pc:spChg chg="add del mod">
          <ac:chgData name="Aaksshay Kumandan" userId="5e3bb2722fceb2a8" providerId="Windows Live" clId="Web-{3C682618-001F-4033-AFBD-CA158F65872A}" dt="2023-01-29T04:26:16.128" v="331"/>
          <ac:spMkLst>
            <pc:docMk/>
            <pc:sldMk cId="934735602" sldId="269"/>
            <ac:spMk id="3" creationId="{5782483B-2B15-0128-ECB6-65165655DFBE}"/>
          </ac:spMkLst>
        </pc:spChg>
        <pc:spChg chg="add del mod">
          <ac:chgData name="Aaksshay Kumandan" userId="5e3bb2722fceb2a8" providerId="Windows Live" clId="Web-{3C682618-001F-4033-AFBD-CA158F65872A}" dt="2023-01-29T04:06:54.473" v="321"/>
          <ac:spMkLst>
            <pc:docMk/>
            <pc:sldMk cId="934735602" sldId="269"/>
            <ac:spMk id="5" creationId="{649AB46A-3B5B-677B-B441-089C85D8C472}"/>
          </ac:spMkLst>
        </pc:spChg>
        <pc:spChg chg="add del">
          <ac:chgData name="Aaksshay Kumandan" userId="5e3bb2722fceb2a8" providerId="Windows Live" clId="Web-{3C682618-001F-4033-AFBD-CA158F65872A}" dt="2023-01-29T04:06:47.051" v="320"/>
          <ac:spMkLst>
            <pc:docMk/>
            <pc:sldMk cId="934735602" sldId="269"/>
            <ac:spMk id="8" creationId="{5DB23C2B-2054-4D8B-9E98-9190F8E05EAD}"/>
          </ac:spMkLst>
        </pc:spChg>
        <pc:spChg chg="add del">
          <ac:chgData name="Aaksshay Kumandan" userId="5e3bb2722fceb2a8" providerId="Windows Live" clId="Web-{3C682618-001F-4033-AFBD-CA158F65872A}" dt="2023-01-29T04:06:47.051" v="320"/>
          <ac:spMkLst>
            <pc:docMk/>
            <pc:sldMk cId="934735602" sldId="269"/>
            <ac:spMk id="10" creationId="{8797B5BC-9873-45F9-97D6-298FB5AF08FF}"/>
          </ac:spMkLst>
        </pc:spChg>
        <pc:spChg chg="add del">
          <ac:chgData name="Aaksshay Kumandan" userId="5e3bb2722fceb2a8" providerId="Windows Live" clId="Web-{3C682618-001F-4033-AFBD-CA158F65872A}" dt="2023-01-29T04:06:47.051" v="320"/>
          <ac:spMkLst>
            <pc:docMk/>
            <pc:sldMk cId="934735602" sldId="269"/>
            <ac:spMk id="12" creationId="{665C2FCD-09A4-4B4B-AA73-F330DFE91799}"/>
          </ac:spMkLst>
        </pc:spChg>
        <pc:spChg chg="add del">
          <ac:chgData name="Aaksshay Kumandan" userId="5e3bb2722fceb2a8" providerId="Windows Live" clId="Web-{3C682618-001F-4033-AFBD-CA158F65872A}" dt="2023-01-29T04:06:47.051" v="319"/>
          <ac:spMkLst>
            <pc:docMk/>
            <pc:sldMk cId="934735602" sldId="269"/>
            <ac:spMk id="17" creationId="{DADC4F84-175A-4AB1-916C-1E5796E1E0D3}"/>
          </ac:spMkLst>
        </pc:spChg>
        <pc:spChg chg="add del">
          <ac:chgData name="Aaksshay Kumandan" userId="5e3bb2722fceb2a8" providerId="Windows Live" clId="Web-{3C682618-001F-4033-AFBD-CA158F65872A}" dt="2023-01-29T04:06:58.223" v="322"/>
          <ac:spMkLst>
            <pc:docMk/>
            <pc:sldMk cId="934735602" sldId="269"/>
            <ac:spMk id="19" creationId="{E4A1FD7E-EAEC-40B9-B75B-432F9DA75BA8}"/>
          </ac:spMkLst>
        </pc:spChg>
        <pc:spChg chg="add del">
          <ac:chgData name="Aaksshay Kumandan" userId="5e3bb2722fceb2a8" providerId="Windows Live" clId="Web-{3C682618-001F-4033-AFBD-CA158F65872A}" dt="2023-01-29T04:06:58.223" v="322"/>
          <ac:spMkLst>
            <pc:docMk/>
            <pc:sldMk cId="934735602" sldId="269"/>
            <ac:spMk id="20" creationId="{696A55C8-89F1-439D-863D-E208C0AC880F}"/>
          </ac:spMkLst>
        </pc:spChg>
        <pc:spChg chg="add del">
          <ac:chgData name="Aaksshay Kumandan" userId="5e3bb2722fceb2a8" providerId="Windows Live" clId="Web-{3C682618-001F-4033-AFBD-CA158F65872A}" dt="2023-01-29T04:06:58.223" v="322"/>
          <ac:spMkLst>
            <pc:docMk/>
            <pc:sldMk cId="934735602" sldId="269"/>
            <ac:spMk id="21" creationId="{AC88629E-396B-4C99-B284-F30AABDF2E1D}"/>
          </ac:spMkLst>
        </pc:spChg>
        <pc:spChg chg="add del">
          <ac:chgData name="Aaksshay Kumandan" userId="5e3bb2722fceb2a8" providerId="Windows Live" clId="Web-{3C682618-001F-4033-AFBD-CA158F65872A}" dt="2023-01-29T04:26:16.128" v="331"/>
          <ac:spMkLst>
            <pc:docMk/>
            <pc:sldMk cId="934735602" sldId="269"/>
            <ac:spMk id="26" creationId="{DADC4F84-175A-4AB1-916C-1E5796E1E0D3}"/>
          </ac:spMkLst>
        </pc:spChg>
        <pc:spChg chg="add del">
          <ac:chgData name="Aaksshay Kumandan" userId="5e3bb2722fceb2a8" providerId="Windows Live" clId="Web-{3C682618-001F-4033-AFBD-CA158F65872A}" dt="2023-01-29T04:25:43.955" v="324"/>
          <ac:spMkLst>
            <pc:docMk/>
            <pc:sldMk cId="934735602" sldId="269"/>
            <ac:spMk id="31" creationId="{DADC4F84-175A-4AB1-916C-1E5796E1E0D3}"/>
          </ac:spMkLst>
        </pc:spChg>
        <pc:spChg chg="add del">
          <ac:chgData name="Aaksshay Kumandan" userId="5e3bb2722fceb2a8" providerId="Windows Live" clId="Web-{3C682618-001F-4033-AFBD-CA158F65872A}" dt="2023-01-29T04:25:56.065" v="326"/>
          <ac:spMkLst>
            <pc:docMk/>
            <pc:sldMk cId="934735602" sldId="269"/>
            <ac:spMk id="33" creationId="{DADC4F84-175A-4AB1-916C-1E5796E1E0D3}"/>
          </ac:spMkLst>
        </pc:spChg>
        <pc:spChg chg="add del">
          <ac:chgData name="Aaksshay Kumandan" userId="5e3bb2722fceb2a8" providerId="Windows Live" clId="Web-{3C682618-001F-4033-AFBD-CA158F65872A}" dt="2023-01-29T04:26:08.377" v="328"/>
          <ac:spMkLst>
            <pc:docMk/>
            <pc:sldMk cId="934735602" sldId="269"/>
            <ac:spMk id="35" creationId="{DADC4F84-175A-4AB1-916C-1E5796E1E0D3}"/>
          </ac:spMkLst>
        </pc:spChg>
        <pc:spChg chg="add del">
          <ac:chgData name="Aaksshay Kumandan" userId="5e3bb2722fceb2a8" providerId="Windows Live" clId="Web-{3C682618-001F-4033-AFBD-CA158F65872A}" dt="2023-01-29T04:26:16.113" v="330"/>
          <ac:spMkLst>
            <pc:docMk/>
            <pc:sldMk cId="934735602" sldId="269"/>
            <ac:spMk id="37" creationId="{EE9F5D7F-1BBC-4096-ADA7-AA9C9E4D2868}"/>
          </ac:spMkLst>
        </pc:spChg>
        <pc:spChg chg="add del">
          <ac:chgData name="Aaksshay Kumandan" userId="5e3bb2722fceb2a8" providerId="Windows Live" clId="Web-{3C682618-001F-4033-AFBD-CA158F65872A}" dt="2023-01-29T04:26:16.113" v="330"/>
          <ac:spMkLst>
            <pc:docMk/>
            <pc:sldMk cId="934735602" sldId="269"/>
            <ac:spMk id="38" creationId="{06D370DD-716B-4528-B475-331F84CEA5A1}"/>
          </ac:spMkLst>
        </pc:spChg>
        <pc:spChg chg="add del">
          <ac:chgData name="Aaksshay Kumandan" userId="5e3bb2722fceb2a8" providerId="Windows Live" clId="Web-{3C682618-001F-4033-AFBD-CA158F65872A}" dt="2023-01-29T04:26:16.113" v="330"/>
          <ac:spMkLst>
            <pc:docMk/>
            <pc:sldMk cId="934735602" sldId="269"/>
            <ac:spMk id="39" creationId="{E79D076F-656A-4CD9-83AD-AF8F4B28CA49}"/>
          </ac:spMkLst>
        </pc:spChg>
        <pc:spChg chg="add del">
          <ac:chgData name="Aaksshay Kumandan" userId="5e3bb2722fceb2a8" providerId="Windows Live" clId="Web-{3C682618-001F-4033-AFBD-CA158F65872A}" dt="2023-01-29T04:26:16.113" v="330"/>
          <ac:spMkLst>
            <pc:docMk/>
            <pc:sldMk cId="934735602" sldId="269"/>
            <ac:spMk id="40" creationId="{5782483B-2B15-0128-ECB6-65165655DFBE}"/>
          </ac:spMkLst>
        </pc:spChg>
        <pc:spChg chg="add">
          <ac:chgData name="Aaksshay Kumandan" userId="5e3bb2722fceb2a8" providerId="Windows Live" clId="Web-{3C682618-001F-4033-AFBD-CA158F65872A}" dt="2023-01-29T04:26:16.128" v="331"/>
          <ac:spMkLst>
            <pc:docMk/>
            <pc:sldMk cId="934735602" sldId="269"/>
            <ac:spMk id="42" creationId="{DADC4F84-175A-4AB1-916C-1E5796E1E0D3}"/>
          </ac:spMkLst>
        </pc:spChg>
        <pc:spChg chg="add">
          <ac:chgData name="Aaksshay Kumandan" userId="5e3bb2722fceb2a8" providerId="Windows Live" clId="Web-{3C682618-001F-4033-AFBD-CA158F65872A}" dt="2023-01-29T04:26:16.128" v="331"/>
          <ac:spMkLst>
            <pc:docMk/>
            <pc:sldMk cId="934735602" sldId="269"/>
            <ac:spMk id="43" creationId="{5782483B-2B15-0128-ECB6-65165655DFBE}"/>
          </ac:spMkLst>
        </pc:spChg>
        <pc:graphicFrameChg chg="add del">
          <ac:chgData name="Aaksshay Kumandan" userId="5e3bb2722fceb2a8" providerId="Windows Live" clId="Web-{3C682618-001F-4033-AFBD-CA158F65872A}" dt="2023-01-29T04:26:08.377" v="328"/>
          <ac:graphicFrameMkLst>
            <pc:docMk/>
            <pc:sldMk cId="934735602" sldId="269"/>
            <ac:graphicFrameMk id="28" creationId="{C4A002C7-FDAC-A6D6-D33B-E0D1C4C325A1}"/>
          </ac:graphicFrameMkLst>
        </pc:graphicFrameChg>
        <pc:picChg chg="add mod ord">
          <ac:chgData name="Aaksshay Kumandan" userId="5e3bb2722fceb2a8" providerId="Windows Live" clId="Web-{3C682618-001F-4033-AFBD-CA158F65872A}" dt="2023-01-29T04:26:16.113" v="330"/>
          <ac:picMkLst>
            <pc:docMk/>
            <pc:sldMk cId="934735602" sldId="269"/>
            <ac:picMk id="4" creationId="{A2F1AD06-10E0-902F-5A32-780E3AB89753}"/>
          </ac:picMkLst>
        </pc:picChg>
      </pc:sldChg>
      <pc:sldChg chg="addSp delSp modSp del mod setBg setClrOvrMap">
        <pc:chgData name="Aaksshay Kumandan" userId="5e3bb2722fceb2a8" providerId="Windows Live" clId="Web-{3C682618-001F-4033-AFBD-CA158F65872A}" dt="2023-01-29T03:56:29.448" v="59"/>
        <pc:sldMkLst>
          <pc:docMk/>
          <pc:sldMk cId="4257012796" sldId="269"/>
        </pc:sldMkLst>
        <pc:spChg chg="mod">
          <ac:chgData name="Aaksshay Kumandan" userId="5e3bb2722fceb2a8" providerId="Windows Live" clId="Web-{3C682618-001F-4033-AFBD-CA158F65872A}" dt="2023-01-29T03:56:26.713" v="58" actId="20577"/>
          <ac:spMkLst>
            <pc:docMk/>
            <pc:sldMk cId="4257012796" sldId="269"/>
            <ac:spMk id="2" creationId="{F0F6D1B1-627E-1A49-BB4A-261C2485DC61}"/>
          </ac:spMkLst>
        </pc:spChg>
        <pc:spChg chg="del">
          <ac:chgData name="Aaksshay Kumandan" userId="5e3bb2722fceb2a8" providerId="Windows Live" clId="Web-{3C682618-001F-4033-AFBD-CA158F65872A}" dt="2023-01-29T03:49:22.840" v="1"/>
          <ac:spMkLst>
            <pc:docMk/>
            <pc:sldMk cId="4257012796" sldId="269"/>
            <ac:spMk id="31" creationId="{17115F77-2FAE-4CA7-9A7F-10D5F2C8F831}"/>
          </ac:spMkLst>
        </pc:spChg>
        <pc:spChg chg="del">
          <ac:chgData name="Aaksshay Kumandan" userId="5e3bb2722fceb2a8" providerId="Windows Live" clId="Web-{3C682618-001F-4033-AFBD-CA158F65872A}" dt="2023-01-29T03:49:22.840" v="1"/>
          <ac:spMkLst>
            <pc:docMk/>
            <pc:sldMk cId="4257012796" sldId="269"/>
            <ac:spMk id="32" creationId="{5CD4C046-A04C-46CC-AFA3-6B0621F628C8}"/>
          </ac:spMkLst>
        </pc:spChg>
        <pc:spChg chg="del">
          <ac:chgData name="Aaksshay Kumandan" userId="5e3bb2722fceb2a8" providerId="Windows Live" clId="Web-{3C682618-001F-4033-AFBD-CA158F65872A}" dt="2023-01-29T03:49:22.840" v="1"/>
          <ac:spMkLst>
            <pc:docMk/>
            <pc:sldMk cId="4257012796" sldId="269"/>
            <ac:spMk id="33" creationId="{25D5C296-F4B1-4AE5-8EEB-9FEB7ED17780}"/>
          </ac:spMkLst>
        </pc:spChg>
        <pc:spChg chg="del">
          <ac:chgData name="Aaksshay Kumandan" userId="5e3bb2722fceb2a8" providerId="Windows Live" clId="Web-{3C682618-001F-4033-AFBD-CA158F65872A}" dt="2023-01-29T03:49:22.840" v="1"/>
          <ac:spMkLst>
            <pc:docMk/>
            <pc:sldMk cId="4257012796" sldId="269"/>
            <ac:spMk id="34" creationId="{9C1ACE66-194D-48C4-A14A-6933B35283F6}"/>
          </ac:spMkLst>
        </pc:spChg>
        <pc:spChg chg="del">
          <ac:chgData name="Aaksshay Kumandan" userId="5e3bb2722fceb2a8" providerId="Windows Live" clId="Web-{3C682618-001F-4033-AFBD-CA158F65872A}" dt="2023-01-29T03:49:22.840" v="1"/>
          <ac:spMkLst>
            <pc:docMk/>
            <pc:sldMk cId="4257012796" sldId="269"/>
            <ac:spMk id="35" creationId="{025B886A-7ED1-4B77-819B-76ACBEFB07D0}"/>
          </ac:spMkLst>
        </pc:spChg>
        <pc:spChg chg="add del">
          <ac:chgData name="Aaksshay Kumandan" userId="5e3bb2722fceb2a8" providerId="Windows Live" clId="Web-{3C682618-001F-4033-AFBD-CA158F65872A}" dt="2023-01-29T03:50:00.685" v="5"/>
          <ac:spMkLst>
            <pc:docMk/>
            <pc:sldMk cId="4257012796" sldId="269"/>
            <ac:spMk id="40" creationId="{17115F77-2FAE-4CA7-9A7F-10D5F2C8F831}"/>
          </ac:spMkLst>
        </pc:spChg>
        <pc:spChg chg="add del">
          <ac:chgData name="Aaksshay Kumandan" userId="5e3bb2722fceb2a8" providerId="Windows Live" clId="Web-{3C682618-001F-4033-AFBD-CA158F65872A}" dt="2023-01-29T03:50:00.685" v="5"/>
          <ac:spMkLst>
            <pc:docMk/>
            <pc:sldMk cId="4257012796" sldId="269"/>
            <ac:spMk id="42" creationId="{5CD4C046-A04C-46CC-AFA3-6B0621F628C8}"/>
          </ac:spMkLst>
        </pc:spChg>
        <pc:spChg chg="add del">
          <ac:chgData name="Aaksshay Kumandan" userId="5e3bb2722fceb2a8" providerId="Windows Live" clId="Web-{3C682618-001F-4033-AFBD-CA158F65872A}" dt="2023-01-29T03:50:00.685" v="5"/>
          <ac:spMkLst>
            <pc:docMk/>
            <pc:sldMk cId="4257012796" sldId="269"/>
            <ac:spMk id="44" creationId="{710875C1-007B-4C82-ABEB-347319FB5EFF}"/>
          </ac:spMkLst>
        </pc:spChg>
        <pc:spChg chg="add del">
          <ac:chgData name="Aaksshay Kumandan" userId="5e3bb2722fceb2a8" providerId="Windows Live" clId="Web-{3C682618-001F-4033-AFBD-CA158F65872A}" dt="2023-01-29T03:50:00.685" v="5"/>
          <ac:spMkLst>
            <pc:docMk/>
            <pc:sldMk cId="4257012796" sldId="269"/>
            <ac:spMk id="46" creationId="{F2F14D3C-F5C1-46E0-84D4-C16EC720F4F3}"/>
          </ac:spMkLst>
        </pc:spChg>
        <pc:spChg chg="add del">
          <ac:chgData name="Aaksshay Kumandan" userId="5e3bb2722fceb2a8" providerId="Windows Live" clId="Web-{3C682618-001F-4033-AFBD-CA158F65872A}" dt="2023-01-29T03:50:00.685" v="5"/>
          <ac:spMkLst>
            <pc:docMk/>
            <pc:sldMk cId="4257012796" sldId="269"/>
            <ac:spMk id="48" creationId="{B9128101-8127-4BEB-A4BB-3B530DD4F2B1}"/>
          </ac:spMkLst>
        </pc:spChg>
        <pc:spChg chg="add del">
          <ac:chgData name="Aaksshay Kumandan" userId="5e3bb2722fceb2a8" providerId="Windows Live" clId="Web-{3C682618-001F-4033-AFBD-CA158F65872A}" dt="2023-01-29T03:50:00.670" v="4"/>
          <ac:spMkLst>
            <pc:docMk/>
            <pc:sldMk cId="4257012796" sldId="269"/>
            <ac:spMk id="53" creationId="{17115F77-2FAE-4CA7-9A7F-10D5F2C8F831}"/>
          </ac:spMkLst>
        </pc:spChg>
        <pc:spChg chg="add del">
          <ac:chgData name="Aaksshay Kumandan" userId="5e3bb2722fceb2a8" providerId="Windows Live" clId="Web-{3C682618-001F-4033-AFBD-CA158F65872A}" dt="2023-01-29T03:50:00.670" v="4"/>
          <ac:spMkLst>
            <pc:docMk/>
            <pc:sldMk cId="4257012796" sldId="269"/>
            <ac:spMk id="55" creationId="{5CD4C046-A04C-46CC-AFA3-6B0621F628C8}"/>
          </ac:spMkLst>
        </pc:spChg>
        <pc:spChg chg="add del">
          <ac:chgData name="Aaksshay Kumandan" userId="5e3bb2722fceb2a8" providerId="Windows Live" clId="Web-{3C682618-001F-4033-AFBD-CA158F65872A}" dt="2023-01-29T03:50:00.670" v="4"/>
          <ac:spMkLst>
            <pc:docMk/>
            <pc:sldMk cId="4257012796" sldId="269"/>
            <ac:spMk id="57" creationId="{D589E016-1EE1-484C-8423-012B4B78067D}"/>
          </ac:spMkLst>
        </pc:spChg>
        <pc:spChg chg="add del">
          <ac:chgData name="Aaksshay Kumandan" userId="5e3bb2722fceb2a8" providerId="Windows Live" clId="Web-{3C682618-001F-4033-AFBD-CA158F65872A}" dt="2023-01-29T03:50:00.670" v="4"/>
          <ac:spMkLst>
            <pc:docMk/>
            <pc:sldMk cId="4257012796" sldId="269"/>
            <ac:spMk id="59" creationId="{46100866-3689-418C-84D9-07C7E2435C86}"/>
          </ac:spMkLst>
        </pc:spChg>
        <pc:spChg chg="add del">
          <ac:chgData name="Aaksshay Kumandan" userId="5e3bb2722fceb2a8" providerId="Windows Live" clId="Web-{3C682618-001F-4033-AFBD-CA158F65872A}" dt="2023-01-29T03:51:53.251" v="16"/>
          <ac:spMkLst>
            <pc:docMk/>
            <pc:sldMk cId="4257012796" sldId="269"/>
            <ac:spMk id="61" creationId="{2BF879CD-ED15-450F-B829-699C694D2EBC}"/>
          </ac:spMkLst>
        </pc:spChg>
        <pc:spChg chg="add del">
          <ac:chgData name="Aaksshay Kumandan" userId="5e3bb2722fceb2a8" providerId="Windows Live" clId="Web-{3C682618-001F-4033-AFBD-CA158F65872A}" dt="2023-01-29T03:51:53.251" v="16"/>
          <ac:spMkLst>
            <pc:docMk/>
            <pc:sldMk cId="4257012796" sldId="269"/>
            <ac:spMk id="62" creationId="{17115F77-2FAE-4CA7-9A7F-10D5F2C8F831}"/>
          </ac:spMkLst>
        </pc:spChg>
        <pc:spChg chg="add del">
          <ac:chgData name="Aaksshay Kumandan" userId="5e3bb2722fceb2a8" providerId="Windows Live" clId="Web-{3C682618-001F-4033-AFBD-CA158F65872A}" dt="2023-01-29T03:51:53.251" v="16"/>
          <ac:spMkLst>
            <pc:docMk/>
            <pc:sldMk cId="4257012796" sldId="269"/>
            <ac:spMk id="63" creationId="{5CD4C046-A04C-46CC-AFA3-6B0621F628C8}"/>
          </ac:spMkLst>
        </pc:spChg>
        <pc:spChg chg="add del">
          <ac:chgData name="Aaksshay Kumandan" userId="5e3bb2722fceb2a8" providerId="Windows Live" clId="Web-{3C682618-001F-4033-AFBD-CA158F65872A}" dt="2023-01-29T03:51:53.251" v="16"/>
          <ac:spMkLst>
            <pc:docMk/>
            <pc:sldMk cId="4257012796" sldId="269"/>
            <ac:spMk id="64" creationId="{9FDD9264-A478-4B82-A891-2BEA8BF9F68A}"/>
          </ac:spMkLst>
        </pc:spChg>
        <pc:spChg chg="add del">
          <ac:chgData name="Aaksshay Kumandan" userId="5e3bb2722fceb2a8" providerId="Windows Live" clId="Web-{3C682618-001F-4033-AFBD-CA158F65872A}" dt="2023-01-29T03:51:53.251" v="16"/>
          <ac:spMkLst>
            <pc:docMk/>
            <pc:sldMk cId="4257012796" sldId="269"/>
            <ac:spMk id="65" creationId="{C4D755E9-CEF5-43A7-A514-4664F25F398C}"/>
          </ac:spMkLst>
        </pc:spChg>
        <pc:spChg chg="add del">
          <ac:chgData name="Aaksshay Kumandan" userId="5e3bb2722fceb2a8" providerId="Windows Live" clId="Web-{3C682618-001F-4033-AFBD-CA158F65872A}" dt="2023-01-29T03:50:57.984" v="7"/>
          <ac:spMkLst>
            <pc:docMk/>
            <pc:sldMk cId="4257012796" sldId="269"/>
            <ac:spMk id="70" creationId="{17115F77-2FAE-4CA7-9A7F-10D5F2C8F831}"/>
          </ac:spMkLst>
        </pc:spChg>
        <pc:spChg chg="add del">
          <ac:chgData name="Aaksshay Kumandan" userId="5e3bb2722fceb2a8" providerId="Windows Live" clId="Web-{3C682618-001F-4033-AFBD-CA158F65872A}" dt="2023-01-29T03:50:57.984" v="7"/>
          <ac:spMkLst>
            <pc:docMk/>
            <pc:sldMk cId="4257012796" sldId="269"/>
            <ac:spMk id="72" creationId="{5CD4C046-A04C-46CC-AFA3-6B0621F628C8}"/>
          </ac:spMkLst>
        </pc:spChg>
        <pc:spChg chg="add del">
          <ac:chgData name="Aaksshay Kumandan" userId="5e3bb2722fceb2a8" providerId="Windows Live" clId="Web-{3C682618-001F-4033-AFBD-CA158F65872A}" dt="2023-01-29T03:50:57.984" v="7"/>
          <ac:spMkLst>
            <pc:docMk/>
            <pc:sldMk cId="4257012796" sldId="269"/>
            <ac:spMk id="74" creationId="{BC512124-0D13-4ED9-80B7-52AE15B6B41F}"/>
          </ac:spMkLst>
        </pc:spChg>
        <pc:spChg chg="add del">
          <ac:chgData name="Aaksshay Kumandan" userId="5e3bb2722fceb2a8" providerId="Windows Live" clId="Web-{3C682618-001F-4033-AFBD-CA158F65872A}" dt="2023-01-29T03:50:57.984" v="7"/>
          <ac:spMkLst>
            <pc:docMk/>
            <pc:sldMk cId="4257012796" sldId="269"/>
            <ac:spMk id="76" creationId="{D4ABACDC-BD54-40F3-9047-8298C77C2DD6}"/>
          </ac:spMkLst>
        </pc:spChg>
        <pc:spChg chg="add del">
          <ac:chgData name="Aaksshay Kumandan" userId="5e3bb2722fceb2a8" providerId="Windows Live" clId="Web-{3C682618-001F-4033-AFBD-CA158F65872A}" dt="2023-01-29T03:50:57.984" v="7"/>
          <ac:spMkLst>
            <pc:docMk/>
            <pc:sldMk cId="4257012796" sldId="269"/>
            <ac:spMk id="78" creationId="{B76CB7CA-05C2-4EE8-A97F-B5F3A4F89DA4}"/>
          </ac:spMkLst>
        </pc:spChg>
        <pc:spChg chg="add del">
          <ac:chgData name="Aaksshay Kumandan" userId="5e3bb2722fceb2a8" providerId="Windows Live" clId="Web-{3C682618-001F-4033-AFBD-CA158F65872A}" dt="2023-01-29T03:51:01.469" v="9"/>
          <ac:spMkLst>
            <pc:docMk/>
            <pc:sldMk cId="4257012796" sldId="269"/>
            <ac:spMk id="80" creationId="{17115F77-2FAE-4CA7-9A7F-10D5F2C8F831}"/>
          </ac:spMkLst>
        </pc:spChg>
        <pc:spChg chg="add del">
          <ac:chgData name="Aaksshay Kumandan" userId="5e3bb2722fceb2a8" providerId="Windows Live" clId="Web-{3C682618-001F-4033-AFBD-CA158F65872A}" dt="2023-01-29T03:51:01.469" v="9"/>
          <ac:spMkLst>
            <pc:docMk/>
            <pc:sldMk cId="4257012796" sldId="269"/>
            <ac:spMk id="81" creationId="{5CD4C046-A04C-46CC-AFA3-6B0621F628C8}"/>
          </ac:spMkLst>
        </pc:spChg>
        <pc:spChg chg="add del">
          <ac:chgData name="Aaksshay Kumandan" userId="5e3bb2722fceb2a8" providerId="Windows Live" clId="Web-{3C682618-001F-4033-AFBD-CA158F65872A}" dt="2023-01-29T03:51:01.469" v="9"/>
          <ac:spMkLst>
            <pc:docMk/>
            <pc:sldMk cId="4257012796" sldId="269"/>
            <ac:spMk id="82" creationId="{25D5C296-F4B1-4AE5-8EEB-9FEB7ED17780}"/>
          </ac:spMkLst>
        </pc:spChg>
        <pc:spChg chg="add del">
          <ac:chgData name="Aaksshay Kumandan" userId="5e3bb2722fceb2a8" providerId="Windows Live" clId="Web-{3C682618-001F-4033-AFBD-CA158F65872A}" dt="2023-01-29T03:51:01.469" v="9"/>
          <ac:spMkLst>
            <pc:docMk/>
            <pc:sldMk cId="4257012796" sldId="269"/>
            <ac:spMk id="83" creationId="{9C1ACE66-194D-48C4-A14A-6933B35283F6}"/>
          </ac:spMkLst>
        </pc:spChg>
        <pc:spChg chg="add del">
          <ac:chgData name="Aaksshay Kumandan" userId="5e3bb2722fceb2a8" providerId="Windows Live" clId="Web-{3C682618-001F-4033-AFBD-CA158F65872A}" dt="2023-01-29T03:51:01.469" v="9"/>
          <ac:spMkLst>
            <pc:docMk/>
            <pc:sldMk cId="4257012796" sldId="269"/>
            <ac:spMk id="84" creationId="{025B886A-7ED1-4B77-819B-76ACBEFB07D0}"/>
          </ac:spMkLst>
        </pc:spChg>
        <pc:spChg chg="add del">
          <ac:chgData name="Aaksshay Kumandan" userId="5e3bb2722fceb2a8" providerId="Windows Live" clId="Web-{3C682618-001F-4033-AFBD-CA158F65872A}" dt="2023-01-29T03:51:11.969" v="11"/>
          <ac:spMkLst>
            <pc:docMk/>
            <pc:sldMk cId="4257012796" sldId="269"/>
            <ac:spMk id="86" creationId="{17115F77-2FAE-4CA7-9A7F-10D5F2C8F831}"/>
          </ac:spMkLst>
        </pc:spChg>
        <pc:spChg chg="add del">
          <ac:chgData name="Aaksshay Kumandan" userId="5e3bb2722fceb2a8" providerId="Windows Live" clId="Web-{3C682618-001F-4033-AFBD-CA158F65872A}" dt="2023-01-29T03:51:11.969" v="11"/>
          <ac:spMkLst>
            <pc:docMk/>
            <pc:sldMk cId="4257012796" sldId="269"/>
            <ac:spMk id="87" creationId="{5CD4C046-A04C-46CC-AFA3-6B0621F628C8}"/>
          </ac:spMkLst>
        </pc:spChg>
        <pc:spChg chg="add del">
          <ac:chgData name="Aaksshay Kumandan" userId="5e3bb2722fceb2a8" providerId="Windows Live" clId="Web-{3C682618-001F-4033-AFBD-CA158F65872A}" dt="2023-01-29T03:51:11.969" v="11"/>
          <ac:spMkLst>
            <pc:docMk/>
            <pc:sldMk cId="4257012796" sldId="269"/>
            <ac:spMk id="88" creationId="{710875C1-007B-4C82-ABEB-347319FB5EFF}"/>
          </ac:spMkLst>
        </pc:spChg>
        <pc:spChg chg="add del">
          <ac:chgData name="Aaksshay Kumandan" userId="5e3bb2722fceb2a8" providerId="Windows Live" clId="Web-{3C682618-001F-4033-AFBD-CA158F65872A}" dt="2023-01-29T03:51:11.969" v="11"/>
          <ac:spMkLst>
            <pc:docMk/>
            <pc:sldMk cId="4257012796" sldId="269"/>
            <ac:spMk id="89" creationId="{F2F14D3C-F5C1-46E0-84D4-C16EC720F4F3}"/>
          </ac:spMkLst>
        </pc:spChg>
        <pc:spChg chg="add del">
          <ac:chgData name="Aaksshay Kumandan" userId="5e3bb2722fceb2a8" providerId="Windows Live" clId="Web-{3C682618-001F-4033-AFBD-CA158F65872A}" dt="2023-01-29T03:51:11.969" v="11"/>
          <ac:spMkLst>
            <pc:docMk/>
            <pc:sldMk cId="4257012796" sldId="269"/>
            <ac:spMk id="90" creationId="{B9128101-8127-4BEB-A4BB-3B530DD4F2B1}"/>
          </ac:spMkLst>
        </pc:spChg>
        <pc:spChg chg="add del">
          <ac:chgData name="Aaksshay Kumandan" userId="5e3bb2722fceb2a8" providerId="Windows Live" clId="Web-{3C682618-001F-4033-AFBD-CA158F65872A}" dt="2023-01-29T03:51:30.516" v="13"/>
          <ac:spMkLst>
            <pc:docMk/>
            <pc:sldMk cId="4257012796" sldId="269"/>
            <ac:spMk id="92" creationId="{17115F77-2FAE-4CA7-9A7F-10D5F2C8F831}"/>
          </ac:spMkLst>
        </pc:spChg>
        <pc:spChg chg="add del">
          <ac:chgData name="Aaksshay Kumandan" userId="5e3bb2722fceb2a8" providerId="Windows Live" clId="Web-{3C682618-001F-4033-AFBD-CA158F65872A}" dt="2023-01-29T03:51:30.516" v="13"/>
          <ac:spMkLst>
            <pc:docMk/>
            <pc:sldMk cId="4257012796" sldId="269"/>
            <ac:spMk id="93" creationId="{5CD4C046-A04C-46CC-AFA3-6B0621F628C8}"/>
          </ac:spMkLst>
        </pc:spChg>
        <pc:spChg chg="add del">
          <ac:chgData name="Aaksshay Kumandan" userId="5e3bb2722fceb2a8" providerId="Windows Live" clId="Web-{3C682618-001F-4033-AFBD-CA158F65872A}" dt="2023-01-29T03:51:30.516" v="13"/>
          <ac:spMkLst>
            <pc:docMk/>
            <pc:sldMk cId="4257012796" sldId="269"/>
            <ac:spMk id="94" creationId="{BC512124-0D13-4ED9-80B7-52AE15B6B41F}"/>
          </ac:spMkLst>
        </pc:spChg>
        <pc:spChg chg="add del">
          <ac:chgData name="Aaksshay Kumandan" userId="5e3bb2722fceb2a8" providerId="Windows Live" clId="Web-{3C682618-001F-4033-AFBD-CA158F65872A}" dt="2023-01-29T03:51:53.236" v="15"/>
          <ac:spMkLst>
            <pc:docMk/>
            <pc:sldMk cId="4257012796" sldId="269"/>
            <ac:spMk id="96" creationId="{17115F77-2FAE-4CA7-9A7F-10D5F2C8F831}"/>
          </ac:spMkLst>
        </pc:spChg>
        <pc:spChg chg="add del">
          <ac:chgData name="Aaksshay Kumandan" userId="5e3bb2722fceb2a8" providerId="Windows Live" clId="Web-{3C682618-001F-4033-AFBD-CA158F65872A}" dt="2023-01-29T03:51:53.236" v="15"/>
          <ac:spMkLst>
            <pc:docMk/>
            <pc:sldMk cId="4257012796" sldId="269"/>
            <ac:spMk id="97" creationId="{5CD4C046-A04C-46CC-AFA3-6B0621F628C8}"/>
          </ac:spMkLst>
        </pc:spChg>
        <pc:spChg chg="add del">
          <ac:chgData name="Aaksshay Kumandan" userId="5e3bb2722fceb2a8" providerId="Windows Live" clId="Web-{3C682618-001F-4033-AFBD-CA158F65872A}" dt="2023-01-29T03:51:53.236" v="15"/>
          <ac:spMkLst>
            <pc:docMk/>
            <pc:sldMk cId="4257012796" sldId="269"/>
            <ac:spMk id="98" creationId="{BC512124-0D13-4ED9-80B7-52AE15B6B41F}"/>
          </ac:spMkLst>
        </pc:spChg>
        <pc:spChg chg="add del">
          <ac:chgData name="Aaksshay Kumandan" userId="5e3bb2722fceb2a8" providerId="Windows Live" clId="Web-{3C682618-001F-4033-AFBD-CA158F65872A}" dt="2023-01-29T03:51:53.236" v="15"/>
          <ac:spMkLst>
            <pc:docMk/>
            <pc:sldMk cId="4257012796" sldId="269"/>
            <ac:spMk id="99" creationId="{D4ABACDC-BD54-40F3-9047-8298C77C2DD6}"/>
          </ac:spMkLst>
        </pc:spChg>
        <pc:spChg chg="add del">
          <ac:chgData name="Aaksshay Kumandan" userId="5e3bb2722fceb2a8" providerId="Windows Live" clId="Web-{3C682618-001F-4033-AFBD-CA158F65872A}" dt="2023-01-29T03:51:53.236" v="15"/>
          <ac:spMkLst>
            <pc:docMk/>
            <pc:sldMk cId="4257012796" sldId="269"/>
            <ac:spMk id="100" creationId="{B76CB7CA-05C2-4EE8-A97F-B5F3A4F89DA4}"/>
          </ac:spMkLst>
        </pc:spChg>
        <pc:spChg chg="add del">
          <ac:chgData name="Aaksshay Kumandan" userId="5e3bb2722fceb2a8" providerId="Windows Live" clId="Web-{3C682618-001F-4033-AFBD-CA158F65872A}" dt="2023-01-29T03:52:52.113" v="23"/>
          <ac:spMkLst>
            <pc:docMk/>
            <pc:sldMk cId="4257012796" sldId="269"/>
            <ac:spMk id="102" creationId="{17115F77-2FAE-4CA7-9A7F-10D5F2C8F831}"/>
          </ac:spMkLst>
        </pc:spChg>
        <pc:spChg chg="add del">
          <ac:chgData name="Aaksshay Kumandan" userId="5e3bb2722fceb2a8" providerId="Windows Live" clId="Web-{3C682618-001F-4033-AFBD-CA158F65872A}" dt="2023-01-29T03:52:52.113" v="23"/>
          <ac:spMkLst>
            <pc:docMk/>
            <pc:sldMk cId="4257012796" sldId="269"/>
            <ac:spMk id="103" creationId="{5CD4C046-A04C-46CC-AFA3-6B0621F628C8}"/>
          </ac:spMkLst>
        </pc:spChg>
        <pc:spChg chg="add del">
          <ac:chgData name="Aaksshay Kumandan" userId="5e3bb2722fceb2a8" providerId="Windows Live" clId="Web-{3C682618-001F-4033-AFBD-CA158F65872A}" dt="2023-01-29T03:52:52.113" v="23"/>
          <ac:spMkLst>
            <pc:docMk/>
            <pc:sldMk cId="4257012796" sldId="269"/>
            <ac:spMk id="104" creationId="{25D5C296-F4B1-4AE5-8EEB-9FEB7ED17780}"/>
          </ac:spMkLst>
        </pc:spChg>
        <pc:spChg chg="add del">
          <ac:chgData name="Aaksshay Kumandan" userId="5e3bb2722fceb2a8" providerId="Windows Live" clId="Web-{3C682618-001F-4033-AFBD-CA158F65872A}" dt="2023-01-29T03:52:52.113" v="23"/>
          <ac:spMkLst>
            <pc:docMk/>
            <pc:sldMk cId="4257012796" sldId="269"/>
            <ac:spMk id="105" creationId="{9C1ACE66-194D-48C4-A14A-6933B35283F6}"/>
          </ac:spMkLst>
        </pc:spChg>
        <pc:spChg chg="add del">
          <ac:chgData name="Aaksshay Kumandan" userId="5e3bb2722fceb2a8" providerId="Windows Live" clId="Web-{3C682618-001F-4033-AFBD-CA158F65872A}" dt="2023-01-29T03:52:52.113" v="23"/>
          <ac:spMkLst>
            <pc:docMk/>
            <pc:sldMk cId="4257012796" sldId="269"/>
            <ac:spMk id="106" creationId="{025B886A-7ED1-4B77-819B-76ACBEFB07D0}"/>
          </ac:spMkLst>
        </pc:spChg>
        <pc:spChg chg="add del">
          <ac:chgData name="Aaksshay Kumandan" userId="5e3bb2722fceb2a8" providerId="Windows Live" clId="Web-{3C682618-001F-4033-AFBD-CA158F65872A}" dt="2023-01-29T03:53:15.207" v="26"/>
          <ac:spMkLst>
            <pc:docMk/>
            <pc:sldMk cId="4257012796" sldId="269"/>
            <ac:spMk id="111" creationId="{17115F77-2FAE-4CA7-9A7F-10D5F2C8F831}"/>
          </ac:spMkLst>
        </pc:spChg>
        <pc:spChg chg="add del">
          <ac:chgData name="Aaksshay Kumandan" userId="5e3bb2722fceb2a8" providerId="Windows Live" clId="Web-{3C682618-001F-4033-AFBD-CA158F65872A}" dt="2023-01-29T03:53:15.207" v="26"/>
          <ac:spMkLst>
            <pc:docMk/>
            <pc:sldMk cId="4257012796" sldId="269"/>
            <ac:spMk id="113" creationId="{5CD4C046-A04C-46CC-AFA3-6B0621F628C8}"/>
          </ac:spMkLst>
        </pc:spChg>
        <pc:spChg chg="add del">
          <ac:chgData name="Aaksshay Kumandan" userId="5e3bb2722fceb2a8" providerId="Windows Live" clId="Web-{3C682618-001F-4033-AFBD-CA158F65872A}" dt="2023-01-29T03:53:15.207" v="26"/>
          <ac:spMkLst>
            <pc:docMk/>
            <pc:sldMk cId="4257012796" sldId="269"/>
            <ac:spMk id="115" creationId="{BC512124-0D13-4ED9-80B7-52AE15B6B41F}"/>
          </ac:spMkLst>
        </pc:spChg>
        <pc:spChg chg="add del">
          <ac:chgData name="Aaksshay Kumandan" userId="5e3bb2722fceb2a8" providerId="Windows Live" clId="Web-{3C682618-001F-4033-AFBD-CA158F65872A}" dt="2023-01-29T03:53:15.207" v="26"/>
          <ac:spMkLst>
            <pc:docMk/>
            <pc:sldMk cId="4257012796" sldId="269"/>
            <ac:spMk id="117" creationId="{D4ABACDC-BD54-40F3-9047-8298C77C2DD6}"/>
          </ac:spMkLst>
        </pc:spChg>
        <pc:spChg chg="add del">
          <ac:chgData name="Aaksshay Kumandan" userId="5e3bb2722fceb2a8" providerId="Windows Live" clId="Web-{3C682618-001F-4033-AFBD-CA158F65872A}" dt="2023-01-29T03:53:15.207" v="26"/>
          <ac:spMkLst>
            <pc:docMk/>
            <pc:sldMk cId="4257012796" sldId="269"/>
            <ac:spMk id="119" creationId="{B76CB7CA-05C2-4EE8-A97F-B5F3A4F89DA4}"/>
          </ac:spMkLst>
        </pc:spChg>
        <pc:spChg chg="add del">
          <ac:chgData name="Aaksshay Kumandan" userId="5e3bb2722fceb2a8" providerId="Windows Live" clId="Web-{3C682618-001F-4033-AFBD-CA158F65872A}" dt="2023-01-29T03:55:21.524" v="48"/>
          <ac:spMkLst>
            <pc:docMk/>
            <pc:sldMk cId="4257012796" sldId="269"/>
            <ac:spMk id="124" creationId="{17115F77-2FAE-4CA7-9A7F-10D5F2C8F831}"/>
          </ac:spMkLst>
        </pc:spChg>
        <pc:spChg chg="add del">
          <ac:chgData name="Aaksshay Kumandan" userId="5e3bb2722fceb2a8" providerId="Windows Live" clId="Web-{3C682618-001F-4033-AFBD-CA158F65872A}" dt="2023-01-29T03:55:21.524" v="48"/>
          <ac:spMkLst>
            <pc:docMk/>
            <pc:sldMk cId="4257012796" sldId="269"/>
            <ac:spMk id="126" creationId="{5CD4C046-A04C-46CC-AFA3-6B0621F628C8}"/>
          </ac:spMkLst>
        </pc:spChg>
        <pc:spChg chg="add del">
          <ac:chgData name="Aaksshay Kumandan" userId="5e3bb2722fceb2a8" providerId="Windows Live" clId="Web-{3C682618-001F-4033-AFBD-CA158F65872A}" dt="2023-01-29T03:55:21.524" v="48"/>
          <ac:spMkLst>
            <pc:docMk/>
            <pc:sldMk cId="4257012796" sldId="269"/>
            <ac:spMk id="128" creationId="{710875C1-007B-4C82-ABEB-347319FB5EFF}"/>
          </ac:spMkLst>
        </pc:spChg>
        <pc:spChg chg="add del">
          <ac:chgData name="Aaksshay Kumandan" userId="5e3bb2722fceb2a8" providerId="Windows Live" clId="Web-{3C682618-001F-4033-AFBD-CA158F65872A}" dt="2023-01-29T03:55:21.524" v="48"/>
          <ac:spMkLst>
            <pc:docMk/>
            <pc:sldMk cId="4257012796" sldId="269"/>
            <ac:spMk id="130" creationId="{F2F14D3C-F5C1-46E0-84D4-C16EC720F4F3}"/>
          </ac:spMkLst>
        </pc:spChg>
        <pc:spChg chg="add del">
          <ac:chgData name="Aaksshay Kumandan" userId="5e3bb2722fceb2a8" providerId="Windows Live" clId="Web-{3C682618-001F-4033-AFBD-CA158F65872A}" dt="2023-01-29T03:55:21.524" v="48"/>
          <ac:spMkLst>
            <pc:docMk/>
            <pc:sldMk cId="4257012796" sldId="269"/>
            <ac:spMk id="132" creationId="{B9128101-8127-4BEB-A4BB-3B530DD4F2B1}"/>
          </ac:spMkLst>
        </pc:spChg>
        <pc:spChg chg="add">
          <ac:chgData name="Aaksshay Kumandan" userId="5e3bb2722fceb2a8" providerId="Windows Live" clId="Web-{3C682618-001F-4033-AFBD-CA158F65872A}" dt="2023-01-29T03:55:21.524" v="48"/>
          <ac:spMkLst>
            <pc:docMk/>
            <pc:sldMk cId="4257012796" sldId="269"/>
            <ac:spMk id="137" creationId="{17115F77-2FAE-4CA7-9A7F-10D5F2C8F831}"/>
          </ac:spMkLst>
        </pc:spChg>
        <pc:spChg chg="add">
          <ac:chgData name="Aaksshay Kumandan" userId="5e3bb2722fceb2a8" providerId="Windows Live" clId="Web-{3C682618-001F-4033-AFBD-CA158F65872A}" dt="2023-01-29T03:55:21.524" v="48"/>
          <ac:spMkLst>
            <pc:docMk/>
            <pc:sldMk cId="4257012796" sldId="269"/>
            <ac:spMk id="139" creationId="{5CD4C046-A04C-46CC-AFA3-6B0621F628C8}"/>
          </ac:spMkLst>
        </pc:spChg>
        <pc:spChg chg="add">
          <ac:chgData name="Aaksshay Kumandan" userId="5e3bb2722fceb2a8" providerId="Windows Live" clId="Web-{3C682618-001F-4033-AFBD-CA158F65872A}" dt="2023-01-29T03:55:21.524" v="48"/>
          <ac:spMkLst>
            <pc:docMk/>
            <pc:sldMk cId="4257012796" sldId="269"/>
            <ac:spMk id="141" creationId="{BC512124-0D13-4ED9-80B7-52AE15B6B41F}"/>
          </ac:spMkLst>
        </pc:spChg>
        <pc:picChg chg="mod">
          <ac:chgData name="Aaksshay Kumandan" userId="5e3bb2722fceb2a8" providerId="Windows Live" clId="Web-{3C682618-001F-4033-AFBD-CA158F65872A}" dt="2023-01-29T03:56:06.838" v="56" actId="1076"/>
          <ac:picMkLst>
            <pc:docMk/>
            <pc:sldMk cId="4257012796" sldId="269"/>
            <ac:picMk id="16" creationId="{F0267252-E252-D665-EDAB-909F8F1207DA}"/>
          </ac:picMkLst>
        </pc:picChg>
      </pc:sldChg>
      <pc:sldChg chg="addSp delSp modSp new del mod setBg addAnim delAnim setClrOvrMap">
        <pc:chgData name="Aaksshay Kumandan" userId="5e3bb2722fceb2a8" providerId="Windows Live" clId="Web-{3C682618-001F-4033-AFBD-CA158F65872A}" dt="2023-01-29T04:37:23.712" v="371"/>
        <pc:sldMkLst>
          <pc:docMk/>
          <pc:sldMk cId="650805157" sldId="270"/>
        </pc:sldMkLst>
        <pc:spChg chg="mod">
          <ac:chgData name="Aaksshay Kumandan" userId="5e3bb2722fceb2a8" providerId="Windows Live" clId="Web-{3C682618-001F-4033-AFBD-CA158F65872A}" dt="2023-01-29T04:36:56.711" v="368"/>
          <ac:spMkLst>
            <pc:docMk/>
            <pc:sldMk cId="650805157" sldId="270"/>
            <ac:spMk id="2" creationId="{8E13F579-FD0E-B7F4-6A95-8E1CEE3B7393}"/>
          </ac:spMkLst>
        </pc:spChg>
        <pc:spChg chg="add del">
          <ac:chgData name="Aaksshay Kumandan" userId="5e3bb2722fceb2a8" providerId="Windows Live" clId="Web-{3C682618-001F-4033-AFBD-CA158F65872A}" dt="2023-01-29T04:36:08.007" v="353"/>
          <ac:spMkLst>
            <pc:docMk/>
            <pc:sldMk cId="650805157" sldId="270"/>
            <ac:spMk id="3" creationId="{CBFF9796-6130-BB03-5F12-64DAD667C6DB}"/>
          </ac:spMkLst>
        </pc:spChg>
        <pc:spChg chg="add del">
          <ac:chgData name="Aaksshay Kumandan" userId="5e3bb2722fceb2a8" providerId="Windows Live" clId="Web-{3C682618-001F-4033-AFBD-CA158F65872A}" dt="2023-01-29T04:36:07.975" v="352"/>
          <ac:spMkLst>
            <pc:docMk/>
            <pc:sldMk cId="650805157" sldId="270"/>
            <ac:spMk id="9" creationId="{17115F77-2FAE-4CA7-9A7F-10D5F2C8F831}"/>
          </ac:spMkLst>
        </pc:spChg>
        <pc:spChg chg="add del">
          <ac:chgData name="Aaksshay Kumandan" userId="5e3bb2722fceb2a8" providerId="Windows Live" clId="Web-{3C682618-001F-4033-AFBD-CA158F65872A}" dt="2023-01-29T04:36:07.975" v="352"/>
          <ac:spMkLst>
            <pc:docMk/>
            <pc:sldMk cId="650805157" sldId="270"/>
            <ac:spMk id="11" creationId="{5CD4C046-A04C-46CC-AFA3-6B0621F628C8}"/>
          </ac:spMkLst>
        </pc:spChg>
        <pc:spChg chg="add del">
          <ac:chgData name="Aaksshay Kumandan" userId="5e3bb2722fceb2a8" providerId="Windows Live" clId="Web-{3C682618-001F-4033-AFBD-CA158F65872A}" dt="2023-01-29T04:36:07.975" v="352"/>
          <ac:spMkLst>
            <pc:docMk/>
            <pc:sldMk cId="650805157" sldId="270"/>
            <ac:spMk id="13" creationId="{BC512124-0D13-4ED9-80B7-52AE15B6B41F}"/>
          </ac:spMkLst>
        </pc:spChg>
        <pc:spChg chg="add del">
          <ac:chgData name="Aaksshay Kumandan" userId="5e3bb2722fceb2a8" providerId="Windows Live" clId="Web-{3C682618-001F-4033-AFBD-CA158F65872A}" dt="2023-01-29T04:36:07.975" v="352"/>
          <ac:spMkLst>
            <pc:docMk/>
            <pc:sldMk cId="650805157" sldId="270"/>
            <ac:spMk id="15" creationId="{D4ABACDC-BD54-40F3-9047-8298C77C2DD6}"/>
          </ac:spMkLst>
        </pc:spChg>
        <pc:spChg chg="add del">
          <ac:chgData name="Aaksshay Kumandan" userId="5e3bb2722fceb2a8" providerId="Windows Live" clId="Web-{3C682618-001F-4033-AFBD-CA158F65872A}" dt="2023-01-29T04:36:07.975" v="352"/>
          <ac:spMkLst>
            <pc:docMk/>
            <pc:sldMk cId="650805157" sldId="270"/>
            <ac:spMk id="17" creationId="{B76CB7CA-05C2-4EE8-A97F-B5F3A4F89DA4}"/>
          </ac:spMkLst>
        </pc:spChg>
        <pc:spChg chg="add del">
          <ac:chgData name="Aaksshay Kumandan" userId="5e3bb2722fceb2a8" providerId="Windows Live" clId="Web-{3C682618-001F-4033-AFBD-CA158F65872A}" dt="2023-01-29T04:36:56.711" v="368"/>
          <ac:spMkLst>
            <pc:docMk/>
            <pc:sldMk cId="650805157" sldId="270"/>
            <ac:spMk id="19" creationId="{17115F77-2FAE-4CA7-9A7F-10D5F2C8F831}"/>
          </ac:spMkLst>
        </pc:spChg>
        <pc:spChg chg="add del">
          <ac:chgData name="Aaksshay Kumandan" userId="5e3bb2722fceb2a8" providerId="Windows Live" clId="Web-{3C682618-001F-4033-AFBD-CA158F65872A}" dt="2023-01-29T04:36:56.711" v="368"/>
          <ac:spMkLst>
            <pc:docMk/>
            <pc:sldMk cId="650805157" sldId="270"/>
            <ac:spMk id="20" creationId="{5CD4C046-A04C-46CC-AFA3-6B0621F628C8}"/>
          </ac:spMkLst>
        </pc:spChg>
        <pc:spChg chg="add del">
          <ac:chgData name="Aaksshay Kumandan" userId="5e3bb2722fceb2a8" providerId="Windows Live" clId="Web-{3C682618-001F-4033-AFBD-CA158F65872A}" dt="2023-01-29T04:36:56.711" v="368"/>
          <ac:spMkLst>
            <pc:docMk/>
            <pc:sldMk cId="650805157" sldId="270"/>
            <ac:spMk id="21" creationId="{25D5C296-F4B1-4AE5-8EEB-9FEB7ED17780}"/>
          </ac:spMkLst>
        </pc:spChg>
        <pc:spChg chg="add del">
          <ac:chgData name="Aaksshay Kumandan" userId="5e3bb2722fceb2a8" providerId="Windows Live" clId="Web-{3C682618-001F-4033-AFBD-CA158F65872A}" dt="2023-01-29T04:36:56.711" v="368"/>
          <ac:spMkLst>
            <pc:docMk/>
            <pc:sldMk cId="650805157" sldId="270"/>
            <ac:spMk id="23" creationId="{9C1ACE66-194D-48C4-A14A-6933B35283F6}"/>
          </ac:spMkLst>
        </pc:spChg>
        <pc:spChg chg="add del">
          <ac:chgData name="Aaksshay Kumandan" userId="5e3bb2722fceb2a8" providerId="Windows Live" clId="Web-{3C682618-001F-4033-AFBD-CA158F65872A}" dt="2023-01-29T04:36:56.711" v="368"/>
          <ac:spMkLst>
            <pc:docMk/>
            <pc:sldMk cId="650805157" sldId="270"/>
            <ac:spMk id="24" creationId="{025B886A-7ED1-4B77-819B-76ACBEFB07D0}"/>
          </ac:spMkLst>
        </pc:spChg>
        <pc:spChg chg="add del">
          <ac:chgData name="Aaksshay Kumandan" userId="5e3bb2722fceb2a8" providerId="Windows Live" clId="Web-{3C682618-001F-4033-AFBD-CA158F65872A}" dt="2023-01-29T04:36:56.711" v="367"/>
          <ac:spMkLst>
            <pc:docMk/>
            <pc:sldMk cId="650805157" sldId="270"/>
            <ac:spMk id="29" creationId="{17115F77-2FAE-4CA7-9A7F-10D5F2C8F831}"/>
          </ac:spMkLst>
        </pc:spChg>
        <pc:spChg chg="add del">
          <ac:chgData name="Aaksshay Kumandan" userId="5e3bb2722fceb2a8" providerId="Windows Live" clId="Web-{3C682618-001F-4033-AFBD-CA158F65872A}" dt="2023-01-29T04:36:56.711" v="367"/>
          <ac:spMkLst>
            <pc:docMk/>
            <pc:sldMk cId="650805157" sldId="270"/>
            <ac:spMk id="31" creationId="{5CD4C046-A04C-46CC-AFA3-6B0621F628C8}"/>
          </ac:spMkLst>
        </pc:spChg>
        <pc:spChg chg="add del">
          <ac:chgData name="Aaksshay Kumandan" userId="5e3bb2722fceb2a8" providerId="Windows Live" clId="Web-{3C682618-001F-4033-AFBD-CA158F65872A}" dt="2023-01-29T04:36:56.711" v="367"/>
          <ac:spMkLst>
            <pc:docMk/>
            <pc:sldMk cId="650805157" sldId="270"/>
            <ac:spMk id="33" creationId="{EB8AA617-0537-4ED7-91B6-66511A647507}"/>
          </ac:spMkLst>
        </pc:spChg>
        <pc:spChg chg="add del">
          <ac:chgData name="Aaksshay Kumandan" userId="5e3bb2722fceb2a8" providerId="Windows Live" clId="Web-{3C682618-001F-4033-AFBD-CA158F65872A}" dt="2023-01-29T04:36:56.711" v="367"/>
          <ac:spMkLst>
            <pc:docMk/>
            <pc:sldMk cId="650805157" sldId="270"/>
            <ac:spMk id="35" creationId="{C2E8BF1F-CE61-45C5-92AC-552D23176C03}"/>
          </ac:spMkLst>
        </pc:spChg>
        <pc:spChg chg="add">
          <ac:chgData name="Aaksshay Kumandan" userId="5e3bb2722fceb2a8" providerId="Windows Live" clId="Web-{3C682618-001F-4033-AFBD-CA158F65872A}" dt="2023-01-29T04:36:56.711" v="368"/>
          <ac:spMkLst>
            <pc:docMk/>
            <pc:sldMk cId="650805157" sldId="270"/>
            <ac:spMk id="37" creationId="{025B886A-7ED1-4B77-819B-76ACBEFB07D0}"/>
          </ac:spMkLst>
        </pc:spChg>
        <pc:spChg chg="add">
          <ac:chgData name="Aaksshay Kumandan" userId="5e3bb2722fceb2a8" providerId="Windows Live" clId="Web-{3C682618-001F-4033-AFBD-CA158F65872A}" dt="2023-01-29T04:36:56.711" v="368"/>
          <ac:spMkLst>
            <pc:docMk/>
            <pc:sldMk cId="650805157" sldId="270"/>
            <ac:spMk id="38" creationId="{17115F77-2FAE-4CA7-9A7F-10D5F2C8F831}"/>
          </ac:spMkLst>
        </pc:spChg>
        <pc:spChg chg="add">
          <ac:chgData name="Aaksshay Kumandan" userId="5e3bb2722fceb2a8" providerId="Windows Live" clId="Web-{3C682618-001F-4033-AFBD-CA158F65872A}" dt="2023-01-29T04:36:56.711" v="368"/>
          <ac:spMkLst>
            <pc:docMk/>
            <pc:sldMk cId="650805157" sldId="270"/>
            <ac:spMk id="39" creationId="{5CD4C046-A04C-46CC-AFA3-6B0621F628C8}"/>
          </ac:spMkLst>
        </pc:spChg>
        <pc:spChg chg="add">
          <ac:chgData name="Aaksshay Kumandan" userId="5e3bb2722fceb2a8" providerId="Windows Live" clId="Web-{3C682618-001F-4033-AFBD-CA158F65872A}" dt="2023-01-29T04:36:56.711" v="368"/>
          <ac:spMkLst>
            <pc:docMk/>
            <pc:sldMk cId="650805157" sldId="270"/>
            <ac:spMk id="40" creationId="{25D5C296-F4B1-4AE5-8EEB-9FEB7ED17780}"/>
          </ac:spMkLst>
        </pc:spChg>
        <pc:spChg chg="add">
          <ac:chgData name="Aaksshay Kumandan" userId="5e3bb2722fceb2a8" providerId="Windows Live" clId="Web-{3C682618-001F-4033-AFBD-CA158F65872A}" dt="2023-01-29T04:36:56.711" v="368"/>
          <ac:spMkLst>
            <pc:docMk/>
            <pc:sldMk cId="650805157" sldId="270"/>
            <ac:spMk id="41" creationId="{9C1ACE66-194D-48C4-A14A-6933B35283F6}"/>
          </ac:spMkLst>
        </pc:spChg>
        <pc:picChg chg="add del">
          <ac:chgData name="Aaksshay Kumandan" userId="5e3bb2722fceb2a8" providerId="Windows Live" clId="Web-{3C682618-001F-4033-AFBD-CA158F65872A}" dt="2023-01-29T04:36:07.975" v="352"/>
          <ac:picMkLst>
            <pc:docMk/>
            <pc:sldMk cId="650805157" sldId="270"/>
            <ac:picMk id="5" creationId="{9E8E68C8-4E8F-2BEB-7B80-BB223B6D5603}"/>
          </ac:picMkLst>
        </pc:picChg>
        <pc:picChg chg="add mod ord">
          <ac:chgData name="Aaksshay Kumandan" userId="5e3bb2722fceb2a8" providerId="Windows Live" clId="Web-{3C682618-001F-4033-AFBD-CA158F65872A}" dt="2023-01-29T04:37:14.196" v="370" actId="1076"/>
          <ac:picMkLst>
            <pc:docMk/>
            <pc:sldMk cId="650805157" sldId="270"/>
            <ac:picMk id="22" creationId="{E925EEF9-B758-125C-E2F8-C93D6AAC705B}"/>
          </ac:picMkLst>
        </pc:picChg>
      </pc:sldChg>
      <pc:sldChg chg="addSp delSp modSp new mod setBg setClrOvrMap">
        <pc:chgData name="Aaksshay Kumandan" userId="5e3bb2722fceb2a8" providerId="Windows Live" clId="Web-{3C682618-001F-4033-AFBD-CA158F65872A}" dt="2023-01-29T04:48:19.472" v="692"/>
        <pc:sldMkLst>
          <pc:docMk/>
          <pc:sldMk cId="1905623865" sldId="270"/>
        </pc:sldMkLst>
        <pc:spChg chg="mod">
          <ac:chgData name="Aaksshay Kumandan" userId="5e3bb2722fceb2a8" providerId="Windows Live" clId="Web-{3C682618-001F-4033-AFBD-CA158F65872A}" dt="2023-01-29T04:48:19.472" v="692"/>
          <ac:spMkLst>
            <pc:docMk/>
            <pc:sldMk cId="1905623865" sldId="270"/>
            <ac:spMk id="2" creationId="{4867EE66-9E2B-1734-5CE9-0E9E187A878D}"/>
          </ac:spMkLst>
        </pc:spChg>
        <pc:spChg chg="mod">
          <ac:chgData name="Aaksshay Kumandan" userId="5e3bb2722fceb2a8" providerId="Windows Live" clId="Web-{3C682618-001F-4033-AFBD-CA158F65872A}" dt="2023-01-29T04:48:19.472" v="692"/>
          <ac:spMkLst>
            <pc:docMk/>
            <pc:sldMk cId="1905623865" sldId="270"/>
            <ac:spMk id="3" creationId="{5BFD8E6F-6847-895B-BCC4-678E6DF35F79}"/>
          </ac:spMkLst>
        </pc:spChg>
        <pc:spChg chg="add mod">
          <ac:chgData name="Aaksshay Kumandan" userId="5e3bb2722fceb2a8" providerId="Windows Live" clId="Web-{3C682618-001F-4033-AFBD-CA158F65872A}" dt="2023-01-29T04:48:19.472" v="692"/>
          <ac:spMkLst>
            <pc:docMk/>
            <pc:sldMk cId="1905623865" sldId="270"/>
            <ac:spMk id="5" creationId="{1E5A5553-3FF1-C056-5CA6-070A67EEF4E1}"/>
          </ac:spMkLst>
        </pc:spChg>
        <pc:spChg chg="add del">
          <ac:chgData name="Aaksshay Kumandan" userId="5e3bb2722fceb2a8" providerId="Windows Live" clId="Web-{3C682618-001F-4033-AFBD-CA158F65872A}" dt="2023-01-29T04:48:19.285" v="691"/>
          <ac:spMkLst>
            <pc:docMk/>
            <pc:sldMk cId="1905623865" sldId="270"/>
            <ac:spMk id="10" creationId="{696A55C8-89F1-439D-863D-E208C0AC880F}"/>
          </ac:spMkLst>
        </pc:spChg>
        <pc:spChg chg="add del">
          <ac:chgData name="Aaksshay Kumandan" userId="5e3bb2722fceb2a8" providerId="Windows Live" clId="Web-{3C682618-001F-4033-AFBD-CA158F65872A}" dt="2023-01-29T04:48:19.285" v="691"/>
          <ac:spMkLst>
            <pc:docMk/>
            <pc:sldMk cId="1905623865" sldId="270"/>
            <ac:spMk id="12" creationId="{E4A1FD7E-EAEC-40B9-B75B-432F9DA75BA8}"/>
          </ac:spMkLst>
        </pc:spChg>
        <pc:spChg chg="add del">
          <ac:chgData name="Aaksshay Kumandan" userId="5e3bb2722fceb2a8" providerId="Windows Live" clId="Web-{3C682618-001F-4033-AFBD-CA158F65872A}" dt="2023-01-29T04:48:19.285" v="691"/>
          <ac:spMkLst>
            <pc:docMk/>
            <pc:sldMk cId="1905623865" sldId="270"/>
            <ac:spMk id="14" creationId="{AC88629E-396B-4C99-B284-F30AABDF2E1D}"/>
          </ac:spMkLst>
        </pc:spChg>
        <pc:spChg chg="add">
          <ac:chgData name="Aaksshay Kumandan" userId="5e3bb2722fceb2a8" providerId="Windows Live" clId="Web-{3C682618-001F-4033-AFBD-CA158F65872A}" dt="2023-01-29T04:48:19.472" v="692"/>
          <ac:spMkLst>
            <pc:docMk/>
            <pc:sldMk cId="1905623865" sldId="270"/>
            <ac:spMk id="16" creationId="{DADC4F84-175A-4AB1-916C-1E5796E1E0D3}"/>
          </ac:spMkLst>
        </pc:spChg>
        <pc:picChg chg="add mod ord">
          <ac:chgData name="Aaksshay Kumandan" userId="5e3bb2722fceb2a8" providerId="Windows Live" clId="Web-{3C682618-001F-4033-AFBD-CA158F65872A}" dt="2023-01-29T04:48:19.472" v="692"/>
          <ac:picMkLst>
            <pc:docMk/>
            <pc:sldMk cId="1905623865" sldId="270"/>
            <ac:picMk id="4" creationId="{EDE3A159-6316-E352-1EF2-DD2438B424CC}"/>
          </ac:picMkLst>
        </pc:picChg>
      </pc:sldChg>
      <pc:sldMasterChg chg="mod setBg modSldLayout">
        <pc:chgData name="Aaksshay Kumandan" userId="5e3bb2722fceb2a8" providerId="Windows Live" clId="Web-{3C682618-001F-4033-AFBD-CA158F65872A}" dt="2023-01-29T03:48:57.855" v="0"/>
        <pc:sldMasterMkLst>
          <pc:docMk/>
          <pc:sldMasterMk cId="354182187" sldId="2147483823"/>
        </pc:sldMasterMkLst>
        <pc:sldLayoutChg chg="mod setFolMasterObjs">
          <pc:chgData name="Aaksshay Kumandan" userId="5e3bb2722fceb2a8" providerId="Windows Live" clId="Web-{3C682618-001F-4033-AFBD-CA158F65872A}" dt="2023-01-29T03:48:57.855" v="0"/>
          <pc:sldLayoutMkLst>
            <pc:docMk/>
            <pc:sldMasterMk cId="354182187" sldId="2147483823"/>
            <pc:sldLayoutMk cId="1621690599" sldId="2147483824"/>
          </pc:sldLayoutMkLst>
        </pc:sldLayoutChg>
        <pc:sldLayoutChg chg="mod">
          <pc:chgData name="Aaksshay Kumandan" userId="5e3bb2722fceb2a8" providerId="Windows Live" clId="Web-{3C682618-001F-4033-AFBD-CA158F65872A}" dt="2023-01-29T03:48:57.855" v="0"/>
          <pc:sldLayoutMkLst>
            <pc:docMk/>
            <pc:sldMasterMk cId="354182187" sldId="2147483823"/>
            <pc:sldLayoutMk cId="3914694938" sldId="2147483825"/>
          </pc:sldLayoutMkLst>
        </pc:sldLayoutChg>
        <pc:sldLayoutChg chg="mod">
          <pc:chgData name="Aaksshay Kumandan" userId="5e3bb2722fceb2a8" providerId="Windows Live" clId="Web-{3C682618-001F-4033-AFBD-CA158F65872A}" dt="2023-01-29T03:48:57.855" v="0"/>
          <pc:sldLayoutMkLst>
            <pc:docMk/>
            <pc:sldMasterMk cId="354182187" sldId="2147483823"/>
            <pc:sldLayoutMk cId="2493923218" sldId="2147483826"/>
          </pc:sldLayoutMkLst>
        </pc:sldLayoutChg>
        <pc:sldLayoutChg chg="mod">
          <pc:chgData name="Aaksshay Kumandan" userId="5e3bb2722fceb2a8" providerId="Windows Live" clId="Web-{3C682618-001F-4033-AFBD-CA158F65872A}" dt="2023-01-29T03:48:57.855" v="0"/>
          <pc:sldLayoutMkLst>
            <pc:docMk/>
            <pc:sldMasterMk cId="354182187" sldId="2147483823"/>
            <pc:sldLayoutMk cId="226099329" sldId="2147483827"/>
          </pc:sldLayoutMkLst>
        </pc:sldLayoutChg>
        <pc:sldLayoutChg chg="mod">
          <pc:chgData name="Aaksshay Kumandan" userId="5e3bb2722fceb2a8" providerId="Windows Live" clId="Web-{3C682618-001F-4033-AFBD-CA158F65872A}" dt="2023-01-29T03:48:57.855" v="0"/>
          <pc:sldLayoutMkLst>
            <pc:docMk/>
            <pc:sldMasterMk cId="354182187" sldId="2147483823"/>
            <pc:sldLayoutMk cId="4114154138" sldId="2147483828"/>
          </pc:sldLayoutMkLst>
        </pc:sldLayoutChg>
        <pc:sldLayoutChg chg="mod">
          <pc:chgData name="Aaksshay Kumandan" userId="5e3bb2722fceb2a8" providerId="Windows Live" clId="Web-{3C682618-001F-4033-AFBD-CA158F65872A}" dt="2023-01-29T03:48:57.855" v="0"/>
          <pc:sldLayoutMkLst>
            <pc:docMk/>
            <pc:sldMasterMk cId="354182187" sldId="2147483823"/>
            <pc:sldLayoutMk cId="3469188910" sldId="2147483829"/>
          </pc:sldLayoutMkLst>
        </pc:sldLayoutChg>
        <pc:sldLayoutChg chg="mod setFolMasterObjs">
          <pc:chgData name="Aaksshay Kumandan" userId="5e3bb2722fceb2a8" providerId="Windows Live" clId="Web-{3C682618-001F-4033-AFBD-CA158F65872A}" dt="2023-01-29T03:48:57.855" v="0"/>
          <pc:sldLayoutMkLst>
            <pc:docMk/>
            <pc:sldMasterMk cId="354182187" sldId="2147483823"/>
            <pc:sldLayoutMk cId="2482413727" sldId="2147483830"/>
          </pc:sldLayoutMkLst>
        </pc:sldLayoutChg>
        <pc:sldLayoutChg chg="mod">
          <pc:chgData name="Aaksshay Kumandan" userId="5e3bb2722fceb2a8" providerId="Windows Live" clId="Web-{3C682618-001F-4033-AFBD-CA158F65872A}" dt="2023-01-29T03:48:57.855" v="0"/>
          <pc:sldLayoutMkLst>
            <pc:docMk/>
            <pc:sldMasterMk cId="354182187" sldId="2147483823"/>
            <pc:sldLayoutMk cId="4182814079" sldId="2147483831"/>
          </pc:sldLayoutMkLst>
        </pc:sldLayoutChg>
        <pc:sldLayoutChg chg="mod">
          <pc:chgData name="Aaksshay Kumandan" userId="5e3bb2722fceb2a8" providerId="Windows Live" clId="Web-{3C682618-001F-4033-AFBD-CA158F65872A}" dt="2023-01-29T03:48:57.855" v="0"/>
          <pc:sldLayoutMkLst>
            <pc:docMk/>
            <pc:sldMasterMk cId="354182187" sldId="2147483823"/>
            <pc:sldLayoutMk cId="1326327755" sldId="2147483832"/>
          </pc:sldLayoutMkLst>
        </pc:sldLayoutChg>
        <pc:sldLayoutChg chg="mod">
          <pc:chgData name="Aaksshay Kumandan" userId="5e3bb2722fceb2a8" providerId="Windows Live" clId="Web-{3C682618-001F-4033-AFBD-CA158F65872A}" dt="2023-01-29T03:48:57.855" v="0"/>
          <pc:sldLayoutMkLst>
            <pc:docMk/>
            <pc:sldMasterMk cId="354182187" sldId="2147483823"/>
            <pc:sldLayoutMk cId="2186140913" sldId="2147483833"/>
          </pc:sldLayoutMkLst>
        </pc:sldLayoutChg>
        <pc:sldLayoutChg chg="mod">
          <pc:chgData name="Aaksshay Kumandan" userId="5e3bb2722fceb2a8" providerId="Windows Live" clId="Web-{3C682618-001F-4033-AFBD-CA158F65872A}" dt="2023-01-29T03:48:57.855" v="0"/>
          <pc:sldLayoutMkLst>
            <pc:docMk/>
            <pc:sldMasterMk cId="354182187" sldId="2147483823"/>
            <pc:sldLayoutMk cId="264176197" sldId="2147483834"/>
          </pc:sldLayoutMkLst>
        </pc:sldLayoutChg>
      </pc:sldMasterChg>
    </pc:docChg>
  </pc:docChgLst>
  <pc:docChgLst>
    <pc:chgData name="Aaksshay Kumandan" userId="5e3bb2722fceb2a8" providerId="Windows Live" clId="Web-{2FA6EB10-29DA-479E-98C0-F97063726DFA}"/>
    <pc:docChg chg="addSld delSld modSld modMainMaster">
      <pc:chgData name="Aaksshay Kumandan" userId="5e3bb2722fceb2a8" providerId="Windows Live" clId="Web-{2FA6EB10-29DA-479E-98C0-F97063726DFA}" dt="2023-01-29T11:39:43.210" v="1259"/>
      <pc:docMkLst>
        <pc:docMk/>
      </pc:docMkLst>
      <pc:sldChg chg="modTransition">
        <pc:chgData name="Aaksshay Kumandan" userId="5e3bb2722fceb2a8" providerId="Windows Live" clId="Web-{2FA6EB10-29DA-479E-98C0-F97063726DFA}" dt="2023-01-29T11:39:43.210" v="1259"/>
        <pc:sldMkLst>
          <pc:docMk/>
          <pc:sldMk cId="109857222" sldId="256"/>
        </pc:sldMkLst>
      </pc:sldChg>
      <pc:sldChg chg="modTransition">
        <pc:chgData name="Aaksshay Kumandan" userId="5e3bb2722fceb2a8" providerId="Windows Live" clId="Web-{2FA6EB10-29DA-479E-98C0-F97063726DFA}" dt="2023-01-29T11:39:43.210" v="1259"/>
        <pc:sldMkLst>
          <pc:docMk/>
          <pc:sldMk cId="1077972254" sldId="258"/>
        </pc:sldMkLst>
      </pc:sldChg>
      <pc:sldChg chg="modTransition">
        <pc:chgData name="Aaksshay Kumandan" userId="5e3bb2722fceb2a8" providerId="Windows Live" clId="Web-{2FA6EB10-29DA-479E-98C0-F97063726DFA}" dt="2023-01-29T11:39:43.210" v="1259"/>
        <pc:sldMkLst>
          <pc:docMk/>
          <pc:sldMk cId="3735980072" sldId="260"/>
        </pc:sldMkLst>
      </pc:sldChg>
      <pc:sldChg chg="modTransition">
        <pc:chgData name="Aaksshay Kumandan" userId="5e3bb2722fceb2a8" providerId="Windows Live" clId="Web-{2FA6EB10-29DA-479E-98C0-F97063726DFA}" dt="2023-01-29T11:39:43.210" v="1259"/>
        <pc:sldMkLst>
          <pc:docMk/>
          <pc:sldMk cId="2055152333" sldId="261"/>
        </pc:sldMkLst>
      </pc:sldChg>
      <pc:sldChg chg="modTransition">
        <pc:chgData name="Aaksshay Kumandan" userId="5e3bb2722fceb2a8" providerId="Windows Live" clId="Web-{2FA6EB10-29DA-479E-98C0-F97063726DFA}" dt="2023-01-29T11:39:43.210" v="1259"/>
        <pc:sldMkLst>
          <pc:docMk/>
          <pc:sldMk cId="1845029013" sldId="262"/>
        </pc:sldMkLst>
      </pc:sldChg>
      <pc:sldChg chg="modTransition">
        <pc:chgData name="Aaksshay Kumandan" userId="5e3bb2722fceb2a8" providerId="Windows Live" clId="Web-{2FA6EB10-29DA-479E-98C0-F97063726DFA}" dt="2023-01-29T11:39:43.210" v="1259"/>
        <pc:sldMkLst>
          <pc:docMk/>
          <pc:sldMk cId="2816803911" sldId="263"/>
        </pc:sldMkLst>
      </pc:sldChg>
      <pc:sldChg chg="modTransition">
        <pc:chgData name="Aaksshay Kumandan" userId="5e3bb2722fceb2a8" providerId="Windows Live" clId="Web-{2FA6EB10-29DA-479E-98C0-F97063726DFA}" dt="2023-01-29T11:39:43.210" v="1259"/>
        <pc:sldMkLst>
          <pc:docMk/>
          <pc:sldMk cId="207432353" sldId="264"/>
        </pc:sldMkLst>
      </pc:sldChg>
      <pc:sldChg chg="modTransition">
        <pc:chgData name="Aaksshay Kumandan" userId="5e3bb2722fceb2a8" providerId="Windows Live" clId="Web-{2FA6EB10-29DA-479E-98C0-F97063726DFA}" dt="2023-01-29T11:39:43.210" v="1259"/>
        <pc:sldMkLst>
          <pc:docMk/>
          <pc:sldMk cId="2577269414" sldId="265"/>
        </pc:sldMkLst>
      </pc:sldChg>
      <pc:sldChg chg="modTransition">
        <pc:chgData name="Aaksshay Kumandan" userId="5e3bb2722fceb2a8" providerId="Windows Live" clId="Web-{2FA6EB10-29DA-479E-98C0-F97063726DFA}" dt="2023-01-29T11:39:43.210" v="1259"/>
        <pc:sldMkLst>
          <pc:docMk/>
          <pc:sldMk cId="3947504949" sldId="266"/>
        </pc:sldMkLst>
      </pc:sldChg>
      <pc:sldChg chg="modTransition">
        <pc:chgData name="Aaksshay Kumandan" userId="5e3bb2722fceb2a8" providerId="Windows Live" clId="Web-{2FA6EB10-29DA-479E-98C0-F97063726DFA}" dt="2023-01-29T11:39:43.210" v="1259"/>
        <pc:sldMkLst>
          <pc:docMk/>
          <pc:sldMk cId="3511276427" sldId="267"/>
        </pc:sldMkLst>
      </pc:sldChg>
      <pc:sldChg chg="modTransition">
        <pc:chgData name="Aaksshay Kumandan" userId="5e3bb2722fceb2a8" providerId="Windows Live" clId="Web-{2FA6EB10-29DA-479E-98C0-F97063726DFA}" dt="2023-01-29T11:39:43.210" v="1259"/>
        <pc:sldMkLst>
          <pc:docMk/>
          <pc:sldMk cId="161309713" sldId="268"/>
        </pc:sldMkLst>
      </pc:sldChg>
      <pc:sldChg chg="modTransition">
        <pc:chgData name="Aaksshay Kumandan" userId="5e3bb2722fceb2a8" providerId="Windows Live" clId="Web-{2FA6EB10-29DA-479E-98C0-F97063726DFA}" dt="2023-01-29T11:39:43.210" v="1259"/>
        <pc:sldMkLst>
          <pc:docMk/>
          <pc:sldMk cId="934735602" sldId="269"/>
        </pc:sldMkLst>
      </pc:sldChg>
      <pc:sldChg chg="modTransition">
        <pc:chgData name="Aaksshay Kumandan" userId="5e3bb2722fceb2a8" providerId="Windows Live" clId="Web-{2FA6EB10-29DA-479E-98C0-F97063726DFA}" dt="2023-01-29T11:39:43.210" v="1259"/>
        <pc:sldMkLst>
          <pc:docMk/>
          <pc:sldMk cId="1905623865" sldId="270"/>
        </pc:sldMkLst>
      </pc:sldChg>
      <pc:sldChg chg="modTransition">
        <pc:chgData name="Aaksshay Kumandan" userId="5e3bb2722fceb2a8" providerId="Windows Live" clId="Web-{2FA6EB10-29DA-479E-98C0-F97063726DFA}" dt="2023-01-29T11:39:43.210" v="1259"/>
        <pc:sldMkLst>
          <pc:docMk/>
          <pc:sldMk cId="3230160764" sldId="271"/>
        </pc:sldMkLst>
      </pc:sldChg>
      <pc:sldChg chg="modTransition">
        <pc:chgData name="Aaksshay Kumandan" userId="5e3bb2722fceb2a8" providerId="Windows Live" clId="Web-{2FA6EB10-29DA-479E-98C0-F97063726DFA}" dt="2023-01-29T11:39:43.210" v="1259"/>
        <pc:sldMkLst>
          <pc:docMk/>
          <pc:sldMk cId="2290754594" sldId="272"/>
        </pc:sldMkLst>
      </pc:sldChg>
      <pc:sldChg chg="modTransition">
        <pc:chgData name="Aaksshay Kumandan" userId="5e3bb2722fceb2a8" providerId="Windows Live" clId="Web-{2FA6EB10-29DA-479E-98C0-F97063726DFA}" dt="2023-01-29T11:39:43.210" v="1259"/>
        <pc:sldMkLst>
          <pc:docMk/>
          <pc:sldMk cId="2864924106" sldId="273"/>
        </pc:sldMkLst>
      </pc:sldChg>
      <pc:sldChg chg="modTransition">
        <pc:chgData name="Aaksshay Kumandan" userId="5e3bb2722fceb2a8" providerId="Windows Live" clId="Web-{2FA6EB10-29DA-479E-98C0-F97063726DFA}" dt="2023-01-29T11:39:43.210" v="1259"/>
        <pc:sldMkLst>
          <pc:docMk/>
          <pc:sldMk cId="315572963" sldId="274"/>
        </pc:sldMkLst>
      </pc:sldChg>
      <pc:sldChg chg="addSp delSp modSp mod modTransition setBg">
        <pc:chgData name="Aaksshay Kumandan" userId="5e3bb2722fceb2a8" providerId="Windows Live" clId="Web-{2FA6EB10-29DA-479E-98C0-F97063726DFA}" dt="2023-01-29T11:39:43.210" v="1259"/>
        <pc:sldMkLst>
          <pc:docMk/>
          <pc:sldMk cId="2179977872" sldId="275"/>
        </pc:sldMkLst>
        <pc:spChg chg="mod">
          <ac:chgData name="Aaksshay Kumandan" userId="5e3bb2722fceb2a8" providerId="Windows Live" clId="Web-{2FA6EB10-29DA-479E-98C0-F97063726DFA}" dt="2023-01-29T10:33:40.474" v="7"/>
          <ac:spMkLst>
            <pc:docMk/>
            <pc:sldMk cId="2179977872" sldId="275"/>
            <ac:spMk id="2" creationId="{DAC049E4-8408-684D-653B-23DFE847EAAE}"/>
          </ac:spMkLst>
        </pc:spChg>
        <pc:spChg chg="mod">
          <ac:chgData name="Aaksshay Kumandan" userId="5e3bb2722fceb2a8" providerId="Windows Live" clId="Web-{2FA6EB10-29DA-479E-98C0-F97063726DFA}" dt="2023-01-29T10:35:00.744" v="35" actId="20577"/>
          <ac:spMkLst>
            <pc:docMk/>
            <pc:sldMk cId="2179977872" sldId="275"/>
            <ac:spMk id="3" creationId="{74177425-5EAB-EAD2-A2D5-27E888415D6A}"/>
          </ac:spMkLst>
        </pc:spChg>
        <pc:spChg chg="mod">
          <ac:chgData name="Aaksshay Kumandan" userId="5e3bb2722fceb2a8" providerId="Windows Live" clId="Web-{2FA6EB10-29DA-479E-98C0-F97063726DFA}" dt="2023-01-29T10:33:40.474" v="7"/>
          <ac:spMkLst>
            <pc:docMk/>
            <pc:sldMk cId="2179977872" sldId="275"/>
            <ac:spMk id="5" creationId="{C5C60FAB-1AD3-7586-A99E-CC2B6340F2D2}"/>
          </ac:spMkLst>
        </pc:spChg>
        <pc:spChg chg="add del mod">
          <ac:chgData name="Aaksshay Kumandan" userId="5e3bb2722fceb2a8" providerId="Windows Live" clId="Web-{2FA6EB10-29DA-479E-98C0-F97063726DFA}" dt="2023-01-29T10:34:02.022" v="25"/>
          <ac:spMkLst>
            <pc:docMk/>
            <pc:sldMk cId="2179977872" sldId="275"/>
            <ac:spMk id="7" creationId="{66D1909F-AAC4-DF6E-FFC6-896B3C7649A4}"/>
          </ac:spMkLst>
        </pc:spChg>
        <pc:spChg chg="add del">
          <ac:chgData name="Aaksshay Kumandan" userId="5e3bb2722fceb2a8" providerId="Windows Live" clId="Web-{2FA6EB10-29DA-479E-98C0-F97063726DFA}" dt="2023-01-29T10:33:40.427" v="6"/>
          <ac:spMkLst>
            <pc:docMk/>
            <pc:sldMk cId="2179977872" sldId="275"/>
            <ac:spMk id="12" creationId="{C8A3C342-1D03-412F-8DD3-BF519E8E0AE9}"/>
          </ac:spMkLst>
        </pc:spChg>
        <pc:spChg chg="add del">
          <ac:chgData name="Aaksshay Kumandan" userId="5e3bb2722fceb2a8" providerId="Windows Live" clId="Web-{2FA6EB10-29DA-479E-98C0-F97063726DFA}" dt="2023-01-29T10:33:40.427" v="6"/>
          <ac:spMkLst>
            <pc:docMk/>
            <pc:sldMk cId="2179977872" sldId="275"/>
            <ac:spMk id="14" creationId="{81CC9B02-E087-4350-AEBD-2C3CF001AF01}"/>
          </ac:spMkLst>
        </pc:spChg>
        <pc:spChg chg="add del">
          <ac:chgData name="Aaksshay Kumandan" userId="5e3bb2722fceb2a8" providerId="Windows Live" clId="Web-{2FA6EB10-29DA-479E-98C0-F97063726DFA}" dt="2023-01-29T10:33:40.427" v="6"/>
          <ac:spMkLst>
            <pc:docMk/>
            <pc:sldMk cId="2179977872" sldId="275"/>
            <ac:spMk id="16" creationId="{D6F18ACE-6E82-4ADC-8A2F-A1771B309B16}"/>
          </ac:spMkLst>
        </pc:spChg>
        <pc:spChg chg="add">
          <ac:chgData name="Aaksshay Kumandan" userId="5e3bb2722fceb2a8" providerId="Windows Live" clId="Web-{2FA6EB10-29DA-479E-98C0-F97063726DFA}" dt="2023-01-29T10:33:40.474" v="7"/>
          <ac:spMkLst>
            <pc:docMk/>
            <pc:sldMk cId="2179977872" sldId="275"/>
            <ac:spMk id="18" creationId="{A93A089E-0A16-452C-B341-0F769780D262}"/>
          </ac:spMkLst>
        </pc:spChg>
        <pc:picChg chg="del">
          <ac:chgData name="Aaksshay Kumandan" userId="5e3bb2722fceb2a8" providerId="Windows Live" clId="Web-{2FA6EB10-29DA-479E-98C0-F97063726DFA}" dt="2023-01-29T10:32:39.470" v="0"/>
          <ac:picMkLst>
            <pc:docMk/>
            <pc:sldMk cId="2179977872" sldId="275"/>
            <ac:picMk id="4" creationId="{63D55F10-C64D-6D45-4314-202794C231B0}"/>
          </ac:picMkLst>
        </pc:picChg>
        <pc:picChg chg="add mod ord">
          <ac:chgData name="Aaksshay Kumandan" userId="5e3bb2722fceb2a8" providerId="Windows Live" clId="Web-{2FA6EB10-29DA-479E-98C0-F97063726DFA}" dt="2023-01-29T10:34:44.884" v="31" actId="14100"/>
          <ac:picMkLst>
            <pc:docMk/>
            <pc:sldMk cId="2179977872" sldId="275"/>
            <ac:picMk id="6" creationId="{4966B51F-653A-6BEB-7CDA-79038B598758}"/>
          </ac:picMkLst>
        </pc:picChg>
      </pc:sldChg>
      <pc:sldChg chg="addSp delSp modSp new mod modTransition setBg">
        <pc:chgData name="Aaksshay Kumandan" userId="5e3bb2722fceb2a8" providerId="Windows Live" clId="Web-{2FA6EB10-29DA-479E-98C0-F97063726DFA}" dt="2023-01-29T11:39:43.210" v="1259"/>
        <pc:sldMkLst>
          <pc:docMk/>
          <pc:sldMk cId="358237703" sldId="276"/>
        </pc:sldMkLst>
        <pc:spChg chg="mod">
          <ac:chgData name="Aaksshay Kumandan" userId="5e3bb2722fceb2a8" providerId="Windows Live" clId="Web-{2FA6EB10-29DA-479E-98C0-F97063726DFA}" dt="2023-01-29T10:51:07.039" v="503"/>
          <ac:spMkLst>
            <pc:docMk/>
            <pc:sldMk cId="358237703" sldId="276"/>
            <ac:spMk id="2" creationId="{53C8DB5E-42DB-EDA3-2093-83CA0F5F9CE6}"/>
          </ac:spMkLst>
        </pc:spChg>
        <pc:spChg chg="del mod ord">
          <ac:chgData name="Aaksshay Kumandan" userId="5e3bb2722fceb2a8" providerId="Windows Live" clId="Web-{2FA6EB10-29DA-479E-98C0-F97063726DFA}" dt="2023-01-29T10:51:30.916" v="506"/>
          <ac:spMkLst>
            <pc:docMk/>
            <pc:sldMk cId="358237703" sldId="276"/>
            <ac:spMk id="3" creationId="{F44B9490-ACFF-11A2-D55C-A191427320AD}"/>
          </ac:spMkLst>
        </pc:spChg>
        <pc:spChg chg="add del mod">
          <ac:chgData name="Aaksshay Kumandan" userId="5e3bb2722fceb2a8" providerId="Windows Live" clId="Web-{2FA6EB10-29DA-479E-98C0-F97063726DFA}" dt="2023-01-29T10:51:15.337" v="505"/>
          <ac:spMkLst>
            <pc:docMk/>
            <pc:sldMk cId="358237703" sldId="276"/>
            <ac:spMk id="5" creationId="{209E0518-ADF7-3BD1-0AD8-975D149B441D}"/>
          </ac:spMkLst>
        </pc:spChg>
        <pc:spChg chg="add">
          <ac:chgData name="Aaksshay Kumandan" userId="5e3bb2722fceb2a8" providerId="Windows Live" clId="Web-{2FA6EB10-29DA-479E-98C0-F97063726DFA}" dt="2023-01-29T10:51:07.039" v="503"/>
          <ac:spMkLst>
            <pc:docMk/>
            <pc:sldMk cId="358237703" sldId="276"/>
            <ac:spMk id="10" creationId="{C8A3C342-1D03-412F-8DD3-BF519E8E0AE9}"/>
          </ac:spMkLst>
        </pc:spChg>
        <pc:spChg chg="add">
          <ac:chgData name="Aaksshay Kumandan" userId="5e3bb2722fceb2a8" providerId="Windows Live" clId="Web-{2FA6EB10-29DA-479E-98C0-F97063726DFA}" dt="2023-01-29T10:51:07.039" v="503"/>
          <ac:spMkLst>
            <pc:docMk/>
            <pc:sldMk cId="358237703" sldId="276"/>
            <ac:spMk id="12" creationId="{81CC9B02-E087-4350-AEBD-2C3CF001AF01}"/>
          </ac:spMkLst>
        </pc:spChg>
        <pc:spChg chg="add">
          <ac:chgData name="Aaksshay Kumandan" userId="5e3bb2722fceb2a8" providerId="Windows Live" clId="Web-{2FA6EB10-29DA-479E-98C0-F97063726DFA}" dt="2023-01-29T10:51:07.039" v="503"/>
          <ac:spMkLst>
            <pc:docMk/>
            <pc:sldMk cId="358237703" sldId="276"/>
            <ac:spMk id="14" creationId="{D6F18ACE-6E82-4ADC-8A2F-A1771B309B16}"/>
          </ac:spMkLst>
        </pc:spChg>
        <pc:graphicFrameChg chg="add">
          <ac:chgData name="Aaksshay Kumandan" userId="5e3bb2722fceb2a8" providerId="Windows Live" clId="Web-{2FA6EB10-29DA-479E-98C0-F97063726DFA}" dt="2023-01-29T10:51:30.916" v="506"/>
          <ac:graphicFrameMkLst>
            <pc:docMk/>
            <pc:sldMk cId="358237703" sldId="276"/>
            <ac:graphicFrameMk id="16" creationId="{34FE107F-F371-E0A7-F511-A59A900499FE}"/>
          </ac:graphicFrameMkLst>
        </pc:graphicFrameChg>
        <pc:picChg chg="add mod">
          <ac:chgData name="Aaksshay Kumandan" userId="5e3bb2722fceb2a8" providerId="Windows Live" clId="Web-{2FA6EB10-29DA-479E-98C0-F97063726DFA}" dt="2023-01-29T10:51:07.039" v="503"/>
          <ac:picMkLst>
            <pc:docMk/>
            <pc:sldMk cId="358237703" sldId="276"/>
            <ac:picMk id="4" creationId="{B5855A02-945B-EABE-94B7-FC4A72B3F391}"/>
          </ac:picMkLst>
        </pc:picChg>
      </pc:sldChg>
      <pc:sldChg chg="addSp delSp modSp new del mod setBg addAnim">
        <pc:chgData name="Aaksshay Kumandan" userId="5e3bb2722fceb2a8" providerId="Windows Live" clId="Web-{2FA6EB10-29DA-479E-98C0-F97063726DFA}" dt="2023-01-29T10:38:25.100" v="78"/>
        <pc:sldMkLst>
          <pc:docMk/>
          <pc:sldMk cId="490800848" sldId="276"/>
        </pc:sldMkLst>
        <pc:spChg chg="mod ord">
          <ac:chgData name="Aaksshay Kumandan" userId="5e3bb2722fceb2a8" providerId="Windows Live" clId="Web-{2FA6EB10-29DA-479E-98C0-F97063726DFA}" dt="2023-01-29T10:38:13.021" v="76"/>
          <ac:spMkLst>
            <pc:docMk/>
            <pc:sldMk cId="490800848" sldId="276"/>
            <ac:spMk id="2" creationId="{17086866-2AB7-4F94-399B-CD3FA1AA5DB1}"/>
          </ac:spMkLst>
        </pc:spChg>
        <pc:spChg chg="del">
          <ac:chgData name="Aaksshay Kumandan" userId="5e3bb2722fceb2a8" providerId="Windows Live" clId="Web-{2FA6EB10-29DA-479E-98C0-F97063726DFA}" dt="2023-01-29T10:36:57.736" v="69"/>
          <ac:spMkLst>
            <pc:docMk/>
            <pc:sldMk cId="490800848" sldId="276"/>
            <ac:spMk id="3" creationId="{E3277FA0-424B-5A58-53B0-DF0453B2ED91}"/>
          </ac:spMkLst>
        </pc:spChg>
        <pc:spChg chg="add del">
          <ac:chgData name="Aaksshay Kumandan" userId="5e3bb2722fceb2a8" providerId="Windows Live" clId="Web-{2FA6EB10-29DA-479E-98C0-F97063726DFA}" dt="2023-01-29T10:38:13.021" v="76"/>
          <ac:spMkLst>
            <pc:docMk/>
            <pc:sldMk cId="490800848" sldId="276"/>
            <ac:spMk id="13" creationId="{989BE678-777B-482A-A616-FEDC47B162E5}"/>
          </ac:spMkLst>
        </pc:spChg>
        <pc:spChg chg="add del">
          <ac:chgData name="Aaksshay Kumandan" userId="5e3bb2722fceb2a8" providerId="Windows Live" clId="Web-{2FA6EB10-29DA-479E-98C0-F97063726DFA}" dt="2023-01-29T10:38:13.021" v="76"/>
          <ac:spMkLst>
            <pc:docMk/>
            <pc:sldMk cId="490800848" sldId="276"/>
            <ac:spMk id="19" creationId="{D28BE0C3-2102-4820-B88B-A448B1840D14}"/>
          </ac:spMkLst>
        </pc:spChg>
        <pc:spChg chg="add del">
          <ac:chgData name="Aaksshay Kumandan" userId="5e3bb2722fceb2a8" providerId="Windows Live" clId="Web-{2FA6EB10-29DA-479E-98C0-F97063726DFA}" dt="2023-01-29T10:38:13.021" v="76"/>
          <ac:spMkLst>
            <pc:docMk/>
            <pc:sldMk cId="490800848" sldId="276"/>
            <ac:spMk id="21" creationId="{BFEFF673-A9DE-416D-A04E-1D50904542A9}"/>
          </ac:spMkLst>
        </pc:spChg>
        <pc:spChg chg="add">
          <ac:chgData name="Aaksshay Kumandan" userId="5e3bb2722fceb2a8" providerId="Windows Live" clId="Web-{2FA6EB10-29DA-479E-98C0-F97063726DFA}" dt="2023-01-29T10:38:13.021" v="76"/>
          <ac:spMkLst>
            <pc:docMk/>
            <pc:sldMk cId="490800848" sldId="276"/>
            <ac:spMk id="30" creationId="{DAD27A50-88D7-4E2A-8488-F2879768AF35}"/>
          </ac:spMkLst>
        </pc:spChg>
        <pc:spChg chg="add">
          <ac:chgData name="Aaksshay Kumandan" userId="5e3bb2722fceb2a8" providerId="Windows Live" clId="Web-{2FA6EB10-29DA-479E-98C0-F97063726DFA}" dt="2023-01-29T10:38:13.021" v="76"/>
          <ac:spMkLst>
            <pc:docMk/>
            <pc:sldMk cId="490800848" sldId="276"/>
            <ac:spMk id="36" creationId="{7C704F0F-1CD8-4DC1-AEE9-225958232415}"/>
          </ac:spMkLst>
        </pc:spChg>
        <pc:spChg chg="add">
          <ac:chgData name="Aaksshay Kumandan" userId="5e3bb2722fceb2a8" providerId="Windows Live" clId="Web-{2FA6EB10-29DA-479E-98C0-F97063726DFA}" dt="2023-01-29T10:38:13.021" v="76"/>
          <ac:spMkLst>
            <pc:docMk/>
            <pc:sldMk cId="490800848" sldId="276"/>
            <ac:spMk id="38" creationId="{E4F17063-EDA4-417B-946F-BA357F3B390D}"/>
          </ac:spMkLst>
        </pc:spChg>
        <pc:spChg chg="add">
          <ac:chgData name="Aaksshay Kumandan" userId="5e3bb2722fceb2a8" providerId="Windows Live" clId="Web-{2FA6EB10-29DA-479E-98C0-F97063726DFA}" dt="2023-01-29T10:38:13.021" v="76"/>
          <ac:spMkLst>
            <pc:docMk/>
            <pc:sldMk cId="490800848" sldId="276"/>
            <ac:spMk id="40" creationId="{D36F3EEA-55D4-4677-80E7-92D00B8F343B}"/>
          </ac:spMkLst>
        </pc:spChg>
        <pc:picChg chg="add mod">
          <ac:chgData name="Aaksshay Kumandan" userId="5e3bb2722fceb2a8" providerId="Windows Live" clId="Web-{2FA6EB10-29DA-479E-98C0-F97063726DFA}" dt="2023-01-29T10:38:13.021" v="76"/>
          <ac:picMkLst>
            <pc:docMk/>
            <pc:sldMk cId="490800848" sldId="276"/>
            <ac:picMk id="4" creationId="{0DF978E1-7716-F867-57DA-342C8B111552}"/>
          </ac:picMkLst>
        </pc:picChg>
        <pc:picChg chg="add mod">
          <ac:chgData name="Aaksshay Kumandan" userId="5e3bb2722fceb2a8" providerId="Windows Live" clId="Web-{2FA6EB10-29DA-479E-98C0-F97063726DFA}" dt="2023-01-29T10:38:13.021" v="76"/>
          <ac:picMkLst>
            <pc:docMk/>
            <pc:sldMk cId="490800848" sldId="276"/>
            <ac:picMk id="5" creationId="{4168F89B-1FEA-EB46-4362-0B03336EBE3C}"/>
          </ac:picMkLst>
        </pc:picChg>
        <pc:picChg chg="add del">
          <ac:chgData name="Aaksshay Kumandan" userId="5e3bb2722fceb2a8" providerId="Windows Live" clId="Web-{2FA6EB10-29DA-479E-98C0-F97063726DFA}" dt="2023-01-29T10:38:13.021" v="76"/>
          <ac:picMkLst>
            <pc:docMk/>
            <pc:sldMk cId="490800848" sldId="276"/>
            <ac:picMk id="9" creationId="{DF19BAF3-7E20-4B9D-B544-BABAEEA1FA75}"/>
          </ac:picMkLst>
        </pc:picChg>
        <pc:picChg chg="add del">
          <ac:chgData name="Aaksshay Kumandan" userId="5e3bb2722fceb2a8" providerId="Windows Live" clId="Web-{2FA6EB10-29DA-479E-98C0-F97063726DFA}" dt="2023-01-29T10:38:13.021" v="76"/>
          <ac:picMkLst>
            <pc:docMk/>
            <pc:sldMk cId="490800848" sldId="276"/>
            <ac:picMk id="11" creationId="{950648F4-ABCD-4DF0-8641-76CFB2354721}"/>
          </ac:picMkLst>
        </pc:picChg>
        <pc:picChg chg="add del">
          <ac:chgData name="Aaksshay Kumandan" userId="5e3bb2722fceb2a8" providerId="Windows Live" clId="Web-{2FA6EB10-29DA-479E-98C0-F97063726DFA}" dt="2023-01-29T10:38:13.021" v="76"/>
          <ac:picMkLst>
            <pc:docMk/>
            <pc:sldMk cId="490800848" sldId="276"/>
            <ac:picMk id="15" creationId="{CF1EB4BD-9C7E-4AA3-9681-C7EB0DA6250B}"/>
          </ac:picMkLst>
        </pc:picChg>
        <pc:picChg chg="add del">
          <ac:chgData name="Aaksshay Kumandan" userId="5e3bb2722fceb2a8" providerId="Windows Live" clId="Web-{2FA6EB10-29DA-479E-98C0-F97063726DFA}" dt="2023-01-29T10:38:13.021" v="76"/>
          <ac:picMkLst>
            <pc:docMk/>
            <pc:sldMk cId="490800848" sldId="276"/>
            <ac:picMk id="17" creationId="{94AAE3AA-3759-4D28-B0EF-575F25A5146C}"/>
          </ac:picMkLst>
        </pc:picChg>
        <pc:picChg chg="add">
          <ac:chgData name="Aaksshay Kumandan" userId="5e3bb2722fceb2a8" providerId="Windows Live" clId="Web-{2FA6EB10-29DA-479E-98C0-F97063726DFA}" dt="2023-01-29T10:38:13.021" v="76"/>
          <ac:picMkLst>
            <pc:docMk/>
            <pc:sldMk cId="490800848" sldId="276"/>
            <ac:picMk id="26" creationId="{94DDC893-E5EF-4CDE-B040-BA5B53AADD78}"/>
          </ac:picMkLst>
        </pc:picChg>
        <pc:picChg chg="add">
          <ac:chgData name="Aaksshay Kumandan" userId="5e3bb2722fceb2a8" providerId="Windows Live" clId="Web-{2FA6EB10-29DA-479E-98C0-F97063726DFA}" dt="2023-01-29T10:38:13.021" v="76"/>
          <ac:picMkLst>
            <pc:docMk/>
            <pc:sldMk cId="490800848" sldId="276"/>
            <ac:picMk id="28" creationId="{85F1A06D-D369-4974-8208-56120C5E7A97}"/>
          </ac:picMkLst>
        </pc:picChg>
        <pc:picChg chg="add">
          <ac:chgData name="Aaksshay Kumandan" userId="5e3bb2722fceb2a8" providerId="Windows Live" clId="Web-{2FA6EB10-29DA-479E-98C0-F97063726DFA}" dt="2023-01-29T10:38:13.021" v="76"/>
          <ac:picMkLst>
            <pc:docMk/>
            <pc:sldMk cId="490800848" sldId="276"/>
            <ac:picMk id="32" creationId="{A47C6ACD-2325-48C6-B9F3-C21563A05EA5}"/>
          </ac:picMkLst>
        </pc:picChg>
        <pc:picChg chg="add">
          <ac:chgData name="Aaksshay Kumandan" userId="5e3bb2722fceb2a8" providerId="Windows Live" clId="Web-{2FA6EB10-29DA-479E-98C0-F97063726DFA}" dt="2023-01-29T10:38:13.021" v="76"/>
          <ac:picMkLst>
            <pc:docMk/>
            <pc:sldMk cId="490800848" sldId="276"/>
            <ac:picMk id="34" creationId="{1081DF83-4F35-4560-87E6-0DE8AAAC33DB}"/>
          </ac:picMkLst>
        </pc:picChg>
      </pc:sldChg>
      <pc:sldChg chg="addSp delSp modSp new mod modTransition setBg setClrOvrMap">
        <pc:chgData name="Aaksshay Kumandan" userId="5e3bb2722fceb2a8" providerId="Windows Live" clId="Web-{2FA6EB10-29DA-479E-98C0-F97063726DFA}" dt="2023-01-29T11:39:43.210" v="1259"/>
        <pc:sldMkLst>
          <pc:docMk/>
          <pc:sldMk cId="1983815586" sldId="277"/>
        </pc:sldMkLst>
        <pc:spChg chg="mod">
          <ac:chgData name="Aaksshay Kumandan" userId="5e3bb2722fceb2a8" providerId="Windows Live" clId="Web-{2FA6EB10-29DA-479E-98C0-F97063726DFA}" dt="2023-01-29T11:03:05.114" v="736"/>
          <ac:spMkLst>
            <pc:docMk/>
            <pc:sldMk cId="1983815586" sldId="277"/>
            <ac:spMk id="2" creationId="{53FF267E-2CAF-E223-95EB-4FB1977A3520}"/>
          </ac:spMkLst>
        </pc:spChg>
        <pc:spChg chg="mod ord">
          <ac:chgData name="Aaksshay Kumandan" userId="5e3bb2722fceb2a8" providerId="Windows Live" clId="Web-{2FA6EB10-29DA-479E-98C0-F97063726DFA}" dt="2023-01-29T11:03:05.114" v="737"/>
          <ac:spMkLst>
            <pc:docMk/>
            <pc:sldMk cId="1983815586" sldId="277"/>
            <ac:spMk id="3" creationId="{CB6F709D-6CA5-3029-BC6D-801D03A6D72E}"/>
          </ac:spMkLst>
        </pc:spChg>
        <pc:spChg chg="add del mod">
          <ac:chgData name="Aaksshay Kumandan" userId="5e3bb2722fceb2a8" providerId="Windows Live" clId="Web-{2FA6EB10-29DA-479E-98C0-F97063726DFA}" dt="2023-01-29T10:59:41.743" v="692"/>
          <ac:spMkLst>
            <pc:docMk/>
            <pc:sldMk cId="1983815586" sldId="277"/>
            <ac:spMk id="5" creationId="{27242543-9082-065F-4B1D-472ECC1D14E3}"/>
          </ac:spMkLst>
        </pc:spChg>
        <pc:spChg chg="add del mod">
          <ac:chgData name="Aaksshay Kumandan" userId="5e3bb2722fceb2a8" providerId="Windows Live" clId="Web-{2FA6EB10-29DA-479E-98C0-F97063726DFA}" dt="2023-01-29T11:02:17.299" v="722"/>
          <ac:spMkLst>
            <pc:docMk/>
            <pc:sldMk cId="1983815586" sldId="277"/>
            <ac:spMk id="8" creationId="{A23E53EF-A74E-286C-E953-4FC1999420EC}"/>
          </ac:spMkLst>
        </pc:spChg>
        <pc:spChg chg="add del">
          <ac:chgData name="Aaksshay Kumandan" userId="5e3bb2722fceb2a8" providerId="Windows Live" clId="Web-{2FA6EB10-29DA-479E-98C0-F97063726DFA}" dt="2023-01-29T11:02:03.876" v="720"/>
          <ac:spMkLst>
            <pc:docMk/>
            <pc:sldMk cId="1983815586" sldId="277"/>
            <ac:spMk id="13" creationId="{A26E2FAE-FA60-497B-B2CB-7702C6FF3A3F}"/>
          </ac:spMkLst>
        </pc:spChg>
        <pc:spChg chg="add del">
          <ac:chgData name="Aaksshay Kumandan" userId="5e3bb2722fceb2a8" providerId="Windows Live" clId="Web-{2FA6EB10-29DA-479E-98C0-F97063726DFA}" dt="2023-01-29T11:03:05.114" v="737"/>
          <ac:spMkLst>
            <pc:docMk/>
            <pc:sldMk cId="1983815586" sldId="277"/>
            <ac:spMk id="18" creationId="{A93A089E-0A16-452C-B341-0F769780D262}"/>
          </ac:spMkLst>
        </pc:spChg>
        <pc:spChg chg="add del">
          <ac:chgData name="Aaksshay Kumandan" userId="5e3bb2722fceb2a8" providerId="Windows Live" clId="Web-{2FA6EB10-29DA-479E-98C0-F97063726DFA}" dt="2023-01-29T11:02:39.972" v="724"/>
          <ac:spMkLst>
            <pc:docMk/>
            <pc:sldMk cId="1983815586" sldId="277"/>
            <ac:spMk id="23" creationId="{C8A3C342-1D03-412F-8DD3-BF519E8E0AE9}"/>
          </ac:spMkLst>
        </pc:spChg>
        <pc:spChg chg="add del">
          <ac:chgData name="Aaksshay Kumandan" userId="5e3bb2722fceb2a8" providerId="Windows Live" clId="Web-{2FA6EB10-29DA-479E-98C0-F97063726DFA}" dt="2023-01-29T11:02:39.972" v="724"/>
          <ac:spMkLst>
            <pc:docMk/>
            <pc:sldMk cId="1983815586" sldId="277"/>
            <ac:spMk id="25" creationId="{81CC9B02-E087-4350-AEBD-2C3CF001AF01}"/>
          </ac:spMkLst>
        </pc:spChg>
        <pc:spChg chg="add del">
          <ac:chgData name="Aaksshay Kumandan" userId="5e3bb2722fceb2a8" providerId="Windows Live" clId="Web-{2FA6EB10-29DA-479E-98C0-F97063726DFA}" dt="2023-01-29T11:02:43.019" v="726"/>
          <ac:spMkLst>
            <pc:docMk/>
            <pc:sldMk cId="1983815586" sldId="277"/>
            <ac:spMk id="27" creationId="{A93A089E-0A16-452C-B341-0F769780D262}"/>
          </ac:spMkLst>
        </pc:spChg>
        <pc:spChg chg="add del">
          <ac:chgData name="Aaksshay Kumandan" userId="5e3bb2722fceb2a8" providerId="Windows Live" clId="Web-{2FA6EB10-29DA-479E-98C0-F97063726DFA}" dt="2023-01-29T11:02:45.895" v="728"/>
          <ac:spMkLst>
            <pc:docMk/>
            <pc:sldMk cId="1983815586" sldId="277"/>
            <ac:spMk id="29" creationId="{AA047838-7F9E-43CF-A116-26E7AAA8F842}"/>
          </ac:spMkLst>
        </pc:spChg>
        <pc:spChg chg="add del">
          <ac:chgData name="Aaksshay Kumandan" userId="5e3bb2722fceb2a8" providerId="Windows Live" clId="Web-{2FA6EB10-29DA-479E-98C0-F97063726DFA}" dt="2023-01-29T11:02:50.551" v="730"/>
          <ac:spMkLst>
            <pc:docMk/>
            <pc:sldMk cId="1983815586" sldId="277"/>
            <ac:spMk id="31" creationId="{B4AAD3FD-83A5-4B89-9F8F-01B8870865BE}"/>
          </ac:spMkLst>
        </pc:spChg>
        <pc:spChg chg="add del">
          <ac:chgData name="Aaksshay Kumandan" userId="5e3bb2722fceb2a8" providerId="Windows Live" clId="Web-{2FA6EB10-29DA-479E-98C0-F97063726DFA}" dt="2023-01-29T11:02:50.551" v="730"/>
          <ac:spMkLst>
            <pc:docMk/>
            <pc:sldMk cId="1983815586" sldId="277"/>
            <ac:spMk id="32" creationId="{61752F1D-FC0F-4103-9584-630E643CCDA6}"/>
          </ac:spMkLst>
        </pc:spChg>
        <pc:spChg chg="add del">
          <ac:chgData name="Aaksshay Kumandan" userId="5e3bb2722fceb2a8" providerId="Windows Live" clId="Web-{2FA6EB10-29DA-479E-98C0-F97063726DFA}" dt="2023-01-29T11:02:50.551" v="730"/>
          <ac:spMkLst>
            <pc:docMk/>
            <pc:sldMk cId="1983815586" sldId="277"/>
            <ac:spMk id="33" creationId="{70151CB7-E7DE-4917-B831-01DF9CE01306}"/>
          </ac:spMkLst>
        </pc:spChg>
        <pc:spChg chg="add del">
          <ac:chgData name="Aaksshay Kumandan" userId="5e3bb2722fceb2a8" providerId="Windows Live" clId="Web-{2FA6EB10-29DA-479E-98C0-F97063726DFA}" dt="2023-01-29T11:02:50.551" v="730"/>
          <ac:spMkLst>
            <pc:docMk/>
            <pc:sldMk cId="1983815586" sldId="277"/>
            <ac:spMk id="34" creationId="{A92A1116-1C84-41DF-B803-1F7B0883EC82}"/>
          </ac:spMkLst>
        </pc:spChg>
        <pc:spChg chg="add del">
          <ac:chgData name="Aaksshay Kumandan" userId="5e3bb2722fceb2a8" providerId="Windows Live" clId="Web-{2FA6EB10-29DA-479E-98C0-F97063726DFA}" dt="2023-01-29T11:02:53.395" v="732"/>
          <ac:spMkLst>
            <pc:docMk/>
            <pc:sldMk cId="1983815586" sldId="277"/>
            <ac:spMk id="36" creationId="{AA047838-7F9E-43CF-A116-26E7AAA8F842}"/>
          </ac:spMkLst>
        </pc:spChg>
        <pc:spChg chg="add del">
          <ac:chgData name="Aaksshay Kumandan" userId="5e3bb2722fceb2a8" providerId="Windows Live" clId="Web-{2FA6EB10-29DA-479E-98C0-F97063726DFA}" dt="2023-01-29T11:03:01.302" v="734"/>
          <ac:spMkLst>
            <pc:docMk/>
            <pc:sldMk cId="1983815586" sldId="277"/>
            <ac:spMk id="38" creationId="{A93A089E-0A16-452C-B341-0F769780D262}"/>
          </ac:spMkLst>
        </pc:spChg>
        <pc:spChg chg="add del">
          <ac:chgData name="Aaksshay Kumandan" userId="5e3bb2722fceb2a8" providerId="Windows Live" clId="Web-{2FA6EB10-29DA-479E-98C0-F97063726DFA}" dt="2023-01-29T11:03:05.114" v="736"/>
          <ac:spMkLst>
            <pc:docMk/>
            <pc:sldMk cId="1983815586" sldId="277"/>
            <ac:spMk id="40" creationId="{C8A3C342-1D03-412F-8DD3-BF519E8E0AE9}"/>
          </ac:spMkLst>
        </pc:spChg>
        <pc:spChg chg="add del">
          <ac:chgData name="Aaksshay Kumandan" userId="5e3bb2722fceb2a8" providerId="Windows Live" clId="Web-{2FA6EB10-29DA-479E-98C0-F97063726DFA}" dt="2023-01-29T11:03:05.114" v="736"/>
          <ac:spMkLst>
            <pc:docMk/>
            <pc:sldMk cId="1983815586" sldId="277"/>
            <ac:spMk id="41" creationId="{81CC9B02-E087-4350-AEBD-2C3CF001AF01}"/>
          </ac:spMkLst>
        </pc:spChg>
        <pc:spChg chg="add">
          <ac:chgData name="Aaksshay Kumandan" userId="5e3bb2722fceb2a8" providerId="Windows Live" clId="Web-{2FA6EB10-29DA-479E-98C0-F97063726DFA}" dt="2023-01-29T11:03:05.114" v="737"/>
          <ac:spMkLst>
            <pc:docMk/>
            <pc:sldMk cId="1983815586" sldId="277"/>
            <ac:spMk id="43" creationId="{A26E2FAE-FA60-497B-B2CB-7702C6FF3A3F}"/>
          </ac:spMkLst>
        </pc:spChg>
        <pc:picChg chg="add del mod">
          <ac:chgData name="Aaksshay Kumandan" userId="5e3bb2722fceb2a8" providerId="Windows Live" clId="Web-{2FA6EB10-29DA-479E-98C0-F97063726DFA}" dt="2023-01-29T10:59:41.743" v="693"/>
          <ac:picMkLst>
            <pc:docMk/>
            <pc:sldMk cId="1983815586" sldId="277"/>
            <ac:picMk id="4" creationId="{E9E756B5-8928-60E4-D4E6-9D666453857E}"/>
          </ac:picMkLst>
        </pc:picChg>
        <pc:picChg chg="add mod ord">
          <ac:chgData name="Aaksshay Kumandan" userId="5e3bb2722fceb2a8" providerId="Windows Live" clId="Web-{2FA6EB10-29DA-479E-98C0-F97063726DFA}" dt="2023-01-29T11:03:05.114" v="737"/>
          <ac:picMkLst>
            <pc:docMk/>
            <pc:sldMk cId="1983815586" sldId="277"/>
            <ac:picMk id="7" creationId="{DA14DBE9-C3D7-56D4-B26F-EB63F1C55ECF}"/>
          </ac:picMkLst>
        </pc:picChg>
      </pc:sldChg>
      <pc:sldChg chg="addSp delSp modSp new mod modTransition setBg">
        <pc:chgData name="Aaksshay Kumandan" userId="5e3bb2722fceb2a8" providerId="Windows Live" clId="Web-{2FA6EB10-29DA-479E-98C0-F97063726DFA}" dt="2023-01-29T11:39:43.210" v="1259"/>
        <pc:sldMkLst>
          <pc:docMk/>
          <pc:sldMk cId="124327404" sldId="278"/>
        </pc:sldMkLst>
        <pc:spChg chg="mod">
          <ac:chgData name="Aaksshay Kumandan" userId="5e3bb2722fceb2a8" providerId="Windows Live" clId="Web-{2FA6EB10-29DA-479E-98C0-F97063726DFA}" dt="2023-01-29T11:16:00.534" v="1116"/>
          <ac:spMkLst>
            <pc:docMk/>
            <pc:sldMk cId="124327404" sldId="278"/>
            <ac:spMk id="2" creationId="{2540D9E2-19DC-7313-33BF-9FDC63154C5D}"/>
          </ac:spMkLst>
        </pc:spChg>
        <pc:spChg chg="mod">
          <ac:chgData name="Aaksshay Kumandan" userId="5e3bb2722fceb2a8" providerId="Windows Live" clId="Web-{2FA6EB10-29DA-479E-98C0-F97063726DFA}" dt="2023-01-29T11:19:13.467" v="1142" actId="20577"/>
          <ac:spMkLst>
            <pc:docMk/>
            <pc:sldMk cId="124327404" sldId="278"/>
            <ac:spMk id="3" creationId="{EEFD22A9-2E42-CD21-D245-B302A9DA97A7}"/>
          </ac:spMkLst>
        </pc:spChg>
        <pc:spChg chg="add del mod">
          <ac:chgData name="Aaksshay Kumandan" userId="5e3bb2722fceb2a8" providerId="Windows Live" clId="Web-{2FA6EB10-29DA-479E-98C0-F97063726DFA}" dt="2023-01-29T11:14:10.434" v="1077"/>
          <ac:spMkLst>
            <pc:docMk/>
            <pc:sldMk cId="124327404" sldId="278"/>
            <ac:spMk id="5" creationId="{5FA6CF10-D5B5-0064-D939-9AB739E968D1}"/>
          </ac:spMkLst>
        </pc:spChg>
        <pc:spChg chg="add del">
          <ac:chgData name="Aaksshay Kumandan" userId="5e3bb2722fceb2a8" providerId="Windows Live" clId="Web-{2FA6EB10-29DA-479E-98C0-F97063726DFA}" dt="2023-01-29T11:14:34.795" v="1081"/>
          <ac:spMkLst>
            <pc:docMk/>
            <pc:sldMk cId="124327404" sldId="278"/>
            <ac:spMk id="9" creationId="{8D489E29-742E-4D34-AB08-CE3217805B81}"/>
          </ac:spMkLst>
        </pc:spChg>
        <pc:spChg chg="add del">
          <ac:chgData name="Aaksshay Kumandan" userId="5e3bb2722fceb2a8" providerId="Windows Live" clId="Web-{2FA6EB10-29DA-479E-98C0-F97063726DFA}" dt="2023-01-29T11:14:50.171" v="1083"/>
          <ac:spMkLst>
            <pc:docMk/>
            <pc:sldMk cId="124327404" sldId="278"/>
            <ac:spMk id="11" creationId="{81CC9B02-E087-4350-AEBD-2C3CF001AF01}"/>
          </ac:spMkLst>
        </pc:spChg>
        <pc:spChg chg="add del">
          <ac:chgData name="Aaksshay Kumandan" userId="5e3bb2722fceb2a8" providerId="Windows Live" clId="Web-{2FA6EB10-29DA-479E-98C0-F97063726DFA}" dt="2023-01-29T11:14:50.171" v="1083"/>
          <ac:spMkLst>
            <pc:docMk/>
            <pc:sldMk cId="124327404" sldId="278"/>
            <ac:spMk id="12" creationId="{C8A3C342-1D03-412F-8DD3-BF519E8E0AE9}"/>
          </ac:spMkLst>
        </pc:spChg>
        <pc:spChg chg="add del">
          <ac:chgData name="Aaksshay Kumandan" userId="5e3bb2722fceb2a8" providerId="Windows Live" clId="Web-{2FA6EB10-29DA-479E-98C0-F97063726DFA}" dt="2023-01-29T11:16:00.534" v="1116"/>
          <ac:spMkLst>
            <pc:docMk/>
            <pc:sldMk cId="124327404" sldId="278"/>
            <ac:spMk id="14" creationId="{8D489E29-742E-4D34-AB08-CE3217805B81}"/>
          </ac:spMkLst>
        </pc:spChg>
        <pc:spChg chg="add">
          <ac:chgData name="Aaksshay Kumandan" userId="5e3bb2722fceb2a8" providerId="Windows Live" clId="Web-{2FA6EB10-29DA-479E-98C0-F97063726DFA}" dt="2023-01-29T11:16:00.534" v="1116"/>
          <ac:spMkLst>
            <pc:docMk/>
            <pc:sldMk cId="124327404" sldId="278"/>
            <ac:spMk id="19" creationId="{C8A3C342-1D03-412F-8DD3-BF519E8E0AE9}"/>
          </ac:spMkLst>
        </pc:spChg>
        <pc:spChg chg="add">
          <ac:chgData name="Aaksshay Kumandan" userId="5e3bb2722fceb2a8" providerId="Windows Live" clId="Web-{2FA6EB10-29DA-479E-98C0-F97063726DFA}" dt="2023-01-29T11:16:00.534" v="1116"/>
          <ac:spMkLst>
            <pc:docMk/>
            <pc:sldMk cId="124327404" sldId="278"/>
            <ac:spMk id="21" creationId="{81CC9B02-E087-4350-AEBD-2C3CF001AF01}"/>
          </ac:spMkLst>
        </pc:spChg>
        <pc:picChg chg="add mod ord">
          <ac:chgData name="Aaksshay Kumandan" userId="5e3bb2722fceb2a8" providerId="Windows Live" clId="Web-{2FA6EB10-29DA-479E-98C0-F97063726DFA}" dt="2023-01-29T11:16:00.534" v="1116"/>
          <ac:picMkLst>
            <pc:docMk/>
            <pc:sldMk cId="124327404" sldId="278"/>
            <ac:picMk id="4" creationId="{07502AA7-5A8C-3B7E-78AD-16AC006B7897}"/>
          </ac:picMkLst>
        </pc:picChg>
      </pc:sldChg>
      <pc:sldChg chg="addSp delSp modSp new mod modTransition setBg">
        <pc:chgData name="Aaksshay Kumandan" userId="5e3bb2722fceb2a8" providerId="Windows Live" clId="Web-{2FA6EB10-29DA-479E-98C0-F97063726DFA}" dt="2023-01-29T11:39:43.210" v="1259"/>
        <pc:sldMkLst>
          <pc:docMk/>
          <pc:sldMk cId="428388017" sldId="279"/>
        </pc:sldMkLst>
        <pc:spChg chg="mod">
          <ac:chgData name="Aaksshay Kumandan" userId="5e3bb2722fceb2a8" providerId="Windows Live" clId="Web-{2FA6EB10-29DA-479E-98C0-F97063726DFA}" dt="2023-01-29T11:29:42.894" v="1206"/>
          <ac:spMkLst>
            <pc:docMk/>
            <pc:sldMk cId="428388017" sldId="279"/>
            <ac:spMk id="2" creationId="{52C9670D-9948-7059-8540-487E29292480}"/>
          </ac:spMkLst>
        </pc:spChg>
        <pc:spChg chg="mod">
          <ac:chgData name="Aaksshay Kumandan" userId="5e3bb2722fceb2a8" providerId="Windows Live" clId="Web-{2FA6EB10-29DA-479E-98C0-F97063726DFA}" dt="2023-01-29T11:29:42.894" v="1206"/>
          <ac:spMkLst>
            <pc:docMk/>
            <pc:sldMk cId="428388017" sldId="279"/>
            <ac:spMk id="3" creationId="{EC3262B2-F206-EF8C-8DDD-E3CB1897165D}"/>
          </ac:spMkLst>
        </pc:spChg>
        <pc:spChg chg="add del mod">
          <ac:chgData name="Aaksshay Kumandan" userId="5e3bb2722fceb2a8" providerId="Windows Live" clId="Web-{2FA6EB10-29DA-479E-98C0-F97063726DFA}" dt="2023-01-29T11:29:36.831" v="1205"/>
          <ac:spMkLst>
            <pc:docMk/>
            <pc:sldMk cId="428388017" sldId="279"/>
            <ac:spMk id="5" creationId="{574F8917-E3B2-4C98-1414-058980AD1711}"/>
          </ac:spMkLst>
        </pc:spChg>
        <pc:spChg chg="add">
          <ac:chgData name="Aaksshay Kumandan" userId="5e3bb2722fceb2a8" providerId="Windows Live" clId="Web-{2FA6EB10-29DA-479E-98C0-F97063726DFA}" dt="2023-01-29T11:29:42.894" v="1206"/>
          <ac:spMkLst>
            <pc:docMk/>
            <pc:sldMk cId="428388017" sldId="279"/>
            <ac:spMk id="9" creationId="{C8A3C342-1D03-412F-8DD3-BF519E8E0AE9}"/>
          </ac:spMkLst>
        </pc:spChg>
        <pc:spChg chg="add">
          <ac:chgData name="Aaksshay Kumandan" userId="5e3bb2722fceb2a8" providerId="Windows Live" clId="Web-{2FA6EB10-29DA-479E-98C0-F97063726DFA}" dt="2023-01-29T11:29:42.894" v="1206"/>
          <ac:spMkLst>
            <pc:docMk/>
            <pc:sldMk cId="428388017" sldId="279"/>
            <ac:spMk id="11" creationId="{81CC9B02-E087-4350-AEBD-2C3CF001AF01}"/>
          </ac:spMkLst>
        </pc:spChg>
        <pc:picChg chg="add mod">
          <ac:chgData name="Aaksshay Kumandan" userId="5e3bb2722fceb2a8" providerId="Windows Live" clId="Web-{2FA6EB10-29DA-479E-98C0-F97063726DFA}" dt="2023-01-29T11:29:42.894" v="1206"/>
          <ac:picMkLst>
            <pc:docMk/>
            <pc:sldMk cId="428388017" sldId="279"/>
            <ac:picMk id="4" creationId="{E9DA4FE9-FB73-A6CE-6CE3-1856CFA562EB}"/>
          </ac:picMkLst>
        </pc:picChg>
      </pc:sldChg>
      <pc:sldChg chg="addSp delSp modSp new mod modTransition setBg setClrOvrMap">
        <pc:chgData name="Aaksshay Kumandan" userId="5e3bb2722fceb2a8" providerId="Windows Live" clId="Web-{2FA6EB10-29DA-479E-98C0-F97063726DFA}" dt="2023-01-29T11:39:43.210" v="1259"/>
        <pc:sldMkLst>
          <pc:docMk/>
          <pc:sldMk cId="2500390624" sldId="280"/>
        </pc:sldMkLst>
        <pc:spChg chg="del mod">
          <ac:chgData name="Aaksshay Kumandan" userId="5e3bb2722fceb2a8" providerId="Windows Live" clId="Web-{2FA6EB10-29DA-479E-98C0-F97063726DFA}" dt="2023-01-29T11:36:00.025" v="1232"/>
          <ac:spMkLst>
            <pc:docMk/>
            <pc:sldMk cId="2500390624" sldId="280"/>
            <ac:spMk id="2" creationId="{343B4EFF-4E08-22FE-9014-5291589E4553}"/>
          </ac:spMkLst>
        </pc:spChg>
        <pc:spChg chg="del">
          <ac:chgData name="Aaksshay Kumandan" userId="5e3bb2722fceb2a8" providerId="Windows Live" clId="Web-{2FA6EB10-29DA-479E-98C0-F97063726DFA}" dt="2023-01-29T11:35:15.101" v="1208"/>
          <ac:spMkLst>
            <pc:docMk/>
            <pc:sldMk cId="2500390624" sldId="280"/>
            <ac:spMk id="3" creationId="{58ECF339-BFA7-120E-635E-6EC18C4A8384}"/>
          </ac:spMkLst>
        </pc:spChg>
        <pc:spChg chg="add del mod">
          <ac:chgData name="Aaksshay Kumandan" userId="5e3bb2722fceb2a8" providerId="Windows Live" clId="Web-{2FA6EB10-29DA-479E-98C0-F97063726DFA}" dt="2023-01-29T11:35:31.086" v="1225"/>
          <ac:spMkLst>
            <pc:docMk/>
            <pc:sldMk cId="2500390624" sldId="280"/>
            <ac:spMk id="5" creationId="{49BA7DDD-A6F7-AA22-FF85-E79218DB20D1}"/>
          </ac:spMkLst>
        </pc:spChg>
        <pc:spChg chg="add del mod">
          <ac:chgData name="Aaksshay Kumandan" userId="5e3bb2722fceb2a8" providerId="Windows Live" clId="Web-{2FA6EB10-29DA-479E-98C0-F97063726DFA}" dt="2023-01-29T11:36:38.481" v="1242"/>
          <ac:spMkLst>
            <pc:docMk/>
            <pc:sldMk cId="2500390624" sldId="280"/>
            <ac:spMk id="8" creationId="{8B422304-4E6B-0DB0-F2C1-250F7922E7CE}"/>
          </ac:spMkLst>
        </pc:spChg>
        <pc:spChg chg="add del">
          <ac:chgData name="Aaksshay Kumandan" userId="5e3bb2722fceb2a8" providerId="Windows Live" clId="Web-{2FA6EB10-29DA-479E-98C0-F97063726DFA}" dt="2023-01-29T11:36:42.168" v="1243"/>
          <ac:spMkLst>
            <pc:docMk/>
            <pc:sldMk cId="2500390624" sldId="280"/>
            <ac:spMk id="11" creationId="{B4AAD3FD-83A5-4B89-9F8F-01B8870865BE}"/>
          </ac:spMkLst>
        </pc:spChg>
        <pc:spChg chg="add del">
          <ac:chgData name="Aaksshay Kumandan" userId="5e3bb2722fceb2a8" providerId="Windows Live" clId="Web-{2FA6EB10-29DA-479E-98C0-F97063726DFA}" dt="2023-01-29T11:36:42.168" v="1243"/>
          <ac:spMkLst>
            <pc:docMk/>
            <pc:sldMk cId="2500390624" sldId="280"/>
            <ac:spMk id="13" creationId="{61752F1D-FC0F-4103-9584-630E643CCDA6}"/>
          </ac:spMkLst>
        </pc:spChg>
        <pc:spChg chg="add del">
          <ac:chgData name="Aaksshay Kumandan" userId="5e3bb2722fceb2a8" providerId="Windows Live" clId="Web-{2FA6EB10-29DA-479E-98C0-F97063726DFA}" dt="2023-01-29T11:36:42.168" v="1243"/>
          <ac:spMkLst>
            <pc:docMk/>
            <pc:sldMk cId="2500390624" sldId="280"/>
            <ac:spMk id="15" creationId="{70151CB7-E7DE-4917-B831-01DF9CE01306}"/>
          </ac:spMkLst>
        </pc:spChg>
        <pc:spChg chg="add del">
          <ac:chgData name="Aaksshay Kumandan" userId="5e3bb2722fceb2a8" providerId="Windows Live" clId="Web-{2FA6EB10-29DA-479E-98C0-F97063726DFA}" dt="2023-01-29T11:36:42.168" v="1243"/>
          <ac:spMkLst>
            <pc:docMk/>
            <pc:sldMk cId="2500390624" sldId="280"/>
            <ac:spMk id="17" creationId="{A92A1116-1C84-41DF-B803-1F7B0883EC82}"/>
          </ac:spMkLst>
        </pc:spChg>
        <pc:spChg chg="add">
          <ac:chgData name="Aaksshay Kumandan" userId="5e3bb2722fceb2a8" providerId="Windows Live" clId="Web-{2FA6EB10-29DA-479E-98C0-F97063726DFA}" dt="2023-01-29T11:36:42.168" v="1243"/>
          <ac:spMkLst>
            <pc:docMk/>
            <pc:sldMk cId="2500390624" sldId="280"/>
            <ac:spMk id="26" creationId="{AEBE9F1A-B38D-446E-83AE-14B17CE77FF2}"/>
          </ac:spMkLst>
        </pc:spChg>
        <pc:spChg chg="add">
          <ac:chgData name="Aaksshay Kumandan" userId="5e3bb2722fceb2a8" providerId="Windows Live" clId="Web-{2FA6EB10-29DA-479E-98C0-F97063726DFA}" dt="2023-01-29T11:36:42.168" v="1243"/>
          <ac:spMkLst>
            <pc:docMk/>
            <pc:sldMk cId="2500390624" sldId="280"/>
            <ac:spMk id="32" creationId="{5E3EB826-A471-488F-9E8A-D65528A3C0CA}"/>
          </ac:spMkLst>
        </pc:spChg>
        <pc:spChg chg="add">
          <ac:chgData name="Aaksshay Kumandan" userId="5e3bb2722fceb2a8" providerId="Windows Live" clId="Web-{2FA6EB10-29DA-479E-98C0-F97063726DFA}" dt="2023-01-29T11:36:42.168" v="1243"/>
          <ac:spMkLst>
            <pc:docMk/>
            <pc:sldMk cId="2500390624" sldId="280"/>
            <ac:spMk id="34" creationId="{2937D191-13D4-4D46-AA31-AA8157D36E28}"/>
          </ac:spMkLst>
        </pc:spChg>
        <pc:spChg chg="add">
          <ac:chgData name="Aaksshay Kumandan" userId="5e3bb2722fceb2a8" providerId="Windows Live" clId="Web-{2FA6EB10-29DA-479E-98C0-F97063726DFA}" dt="2023-01-29T11:36:42.168" v="1243"/>
          <ac:spMkLst>
            <pc:docMk/>
            <pc:sldMk cId="2500390624" sldId="280"/>
            <ac:spMk id="36" creationId="{1B796756-8CDE-44C7-BF60-022DF3B3A7B7}"/>
          </ac:spMkLst>
        </pc:spChg>
        <pc:spChg chg="add">
          <ac:chgData name="Aaksshay Kumandan" userId="5e3bb2722fceb2a8" providerId="Windows Live" clId="Web-{2FA6EB10-29DA-479E-98C0-F97063726DFA}" dt="2023-01-29T11:36:42.168" v="1243"/>
          <ac:spMkLst>
            <pc:docMk/>
            <pc:sldMk cId="2500390624" sldId="280"/>
            <ac:spMk id="38" creationId="{B502A146-6461-45FE-B52F-8F9B510D9E31}"/>
          </ac:spMkLst>
        </pc:spChg>
        <pc:spChg chg="add">
          <ac:chgData name="Aaksshay Kumandan" userId="5e3bb2722fceb2a8" providerId="Windows Live" clId="Web-{2FA6EB10-29DA-479E-98C0-F97063726DFA}" dt="2023-01-29T11:36:42.168" v="1243"/>
          <ac:spMkLst>
            <pc:docMk/>
            <pc:sldMk cId="2500390624" sldId="280"/>
            <ac:spMk id="40" creationId="{95A115E8-EE09-4F41-9329-56DEEE8ABE20}"/>
          </ac:spMkLst>
        </pc:spChg>
        <pc:picChg chg="add mod ord">
          <ac:chgData name="Aaksshay Kumandan" userId="5e3bb2722fceb2a8" providerId="Windows Live" clId="Web-{2FA6EB10-29DA-479E-98C0-F97063726DFA}" dt="2023-01-29T11:36:42.168" v="1243"/>
          <ac:picMkLst>
            <pc:docMk/>
            <pc:sldMk cId="2500390624" sldId="280"/>
            <ac:picMk id="4" creationId="{4225E509-7E4C-E05F-BC61-EA81F8990D2C}"/>
          </ac:picMkLst>
        </pc:picChg>
        <pc:picChg chg="add">
          <ac:chgData name="Aaksshay Kumandan" userId="5e3bb2722fceb2a8" providerId="Windows Live" clId="Web-{2FA6EB10-29DA-479E-98C0-F97063726DFA}" dt="2023-01-29T11:36:42.168" v="1243"/>
          <ac:picMkLst>
            <pc:docMk/>
            <pc:sldMk cId="2500390624" sldId="280"/>
            <ac:picMk id="22" creationId="{C9ECDD5C-152A-4CC7-8333-0F367B3A62EA}"/>
          </ac:picMkLst>
        </pc:picChg>
        <pc:picChg chg="add">
          <ac:chgData name="Aaksshay Kumandan" userId="5e3bb2722fceb2a8" providerId="Windows Live" clId="Web-{2FA6EB10-29DA-479E-98C0-F97063726DFA}" dt="2023-01-29T11:36:42.168" v="1243"/>
          <ac:picMkLst>
            <pc:docMk/>
            <pc:sldMk cId="2500390624" sldId="280"/>
            <ac:picMk id="24" creationId="{7F5C92A3-369B-43F3-BDCE-E560B1B0EC89}"/>
          </ac:picMkLst>
        </pc:picChg>
        <pc:picChg chg="add">
          <ac:chgData name="Aaksshay Kumandan" userId="5e3bb2722fceb2a8" providerId="Windows Live" clId="Web-{2FA6EB10-29DA-479E-98C0-F97063726DFA}" dt="2023-01-29T11:36:42.168" v="1243"/>
          <ac:picMkLst>
            <pc:docMk/>
            <pc:sldMk cId="2500390624" sldId="280"/>
            <ac:picMk id="28" creationId="{915B5014-A7EC-4BA6-9C83-8840CF81DB28}"/>
          </ac:picMkLst>
        </pc:picChg>
        <pc:picChg chg="add">
          <ac:chgData name="Aaksshay Kumandan" userId="5e3bb2722fceb2a8" providerId="Windows Live" clId="Web-{2FA6EB10-29DA-479E-98C0-F97063726DFA}" dt="2023-01-29T11:36:42.168" v="1243"/>
          <ac:picMkLst>
            <pc:docMk/>
            <pc:sldMk cId="2500390624" sldId="280"/>
            <ac:picMk id="30" creationId="{022C43AB-86D7-420D-8AD7-DC0A15FDD0AF}"/>
          </ac:picMkLst>
        </pc:picChg>
      </pc:sldChg>
      <pc:sldMasterChg chg="modTransition modSldLayout">
        <pc:chgData name="Aaksshay Kumandan" userId="5e3bb2722fceb2a8" providerId="Windows Live" clId="Web-{2FA6EB10-29DA-479E-98C0-F97063726DFA}" dt="2023-01-29T11:39:43.210" v="1259"/>
        <pc:sldMasterMkLst>
          <pc:docMk/>
          <pc:sldMasterMk cId="2953219020" sldId="2147483847"/>
        </pc:sldMasterMkLst>
        <pc:sldLayoutChg chg="modTransition">
          <pc:chgData name="Aaksshay Kumandan" userId="5e3bb2722fceb2a8" providerId="Windows Live" clId="Web-{2FA6EB10-29DA-479E-98C0-F97063726DFA}" dt="2023-01-29T11:39:43.210" v="1259"/>
          <pc:sldLayoutMkLst>
            <pc:docMk/>
            <pc:sldMasterMk cId="2953219020" sldId="2147483847"/>
            <pc:sldLayoutMk cId="1654477997" sldId="2147483848"/>
          </pc:sldLayoutMkLst>
        </pc:sldLayoutChg>
        <pc:sldLayoutChg chg="modTransition">
          <pc:chgData name="Aaksshay Kumandan" userId="5e3bb2722fceb2a8" providerId="Windows Live" clId="Web-{2FA6EB10-29DA-479E-98C0-F97063726DFA}" dt="2023-01-29T11:39:43.210" v="1259"/>
          <pc:sldLayoutMkLst>
            <pc:docMk/>
            <pc:sldMasterMk cId="2953219020" sldId="2147483847"/>
            <pc:sldLayoutMk cId="4126446855" sldId="2147483849"/>
          </pc:sldLayoutMkLst>
        </pc:sldLayoutChg>
        <pc:sldLayoutChg chg="modTransition">
          <pc:chgData name="Aaksshay Kumandan" userId="5e3bb2722fceb2a8" providerId="Windows Live" clId="Web-{2FA6EB10-29DA-479E-98C0-F97063726DFA}" dt="2023-01-29T11:39:43.210" v="1259"/>
          <pc:sldLayoutMkLst>
            <pc:docMk/>
            <pc:sldMasterMk cId="2953219020" sldId="2147483847"/>
            <pc:sldLayoutMk cId="3260003870" sldId="2147483850"/>
          </pc:sldLayoutMkLst>
        </pc:sldLayoutChg>
        <pc:sldLayoutChg chg="modTransition">
          <pc:chgData name="Aaksshay Kumandan" userId="5e3bb2722fceb2a8" providerId="Windows Live" clId="Web-{2FA6EB10-29DA-479E-98C0-F97063726DFA}" dt="2023-01-29T11:39:43.210" v="1259"/>
          <pc:sldLayoutMkLst>
            <pc:docMk/>
            <pc:sldMasterMk cId="2953219020" sldId="2147483847"/>
            <pc:sldLayoutMk cId="2870889000" sldId="2147483851"/>
          </pc:sldLayoutMkLst>
        </pc:sldLayoutChg>
        <pc:sldLayoutChg chg="modTransition">
          <pc:chgData name="Aaksshay Kumandan" userId="5e3bb2722fceb2a8" providerId="Windows Live" clId="Web-{2FA6EB10-29DA-479E-98C0-F97063726DFA}" dt="2023-01-29T11:39:43.210" v="1259"/>
          <pc:sldLayoutMkLst>
            <pc:docMk/>
            <pc:sldMasterMk cId="2953219020" sldId="2147483847"/>
            <pc:sldLayoutMk cId="447206006" sldId="2147483852"/>
          </pc:sldLayoutMkLst>
        </pc:sldLayoutChg>
        <pc:sldLayoutChg chg="modTransition">
          <pc:chgData name="Aaksshay Kumandan" userId="5e3bb2722fceb2a8" providerId="Windows Live" clId="Web-{2FA6EB10-29DA-479E-98C0-F97063726DFA}" dt="2023-01-29T11:39:43.210" v="1259"/>
          <pc:sldLayoutMkLst>
            <pc:docMk/>
            <pc:sldMasterMk cId="2953219020" sldId="2147483847"/>
            <pc:sldLayoutMk cId="1782525393" sldId="2147483853"/>
          </pc:sldLayoutMkLst>
        </pc:sldLayoutChg>
        <pc:sldLayoutChg chg="modTransition">
          <pc:chgData name="Aaksshay Kumandan" userId="5e3bb2722fceb2a8" providerId="Windows Live" clId="Web-{2FA6EB10-29DA-479E-98C0-F97063726DFA}" dt="2023-01-29T11:39:43.210" v="1259"/>
          <pc:sldLayoutMkLst>
            <pc:docMk/>
            <pc:sldMasterMk cId="2953219020" sldId="2147483847"/>
            <pc:sldLayoutMk cId="1547920404" sldId="2147483854"/>
          </pc:sldLayoutMkLst>
        </pc:sldLayoutChg>
        <pc:sldLayoutChg chg="modTransition">
          <pc:chgData name="Aaksshay Kumandan" userId="5e3bb2722fceb2a8" providerId="Windows Live" clId="Web-{2FA6EB10-29DA-479E-98C0-F97063726DFA}" dt="2023-01-29T11:39:43.210" v="1259"/>
          <pc:sldLayoutMkLst>
            <pc:docMk/>
            <pc:sldMasterMk cId="2953219020" sldId="2147483847"/>
            <pc:sldLayoutMk cId="1946071028" sldId="2147483855"/>
          </pc:sldLayoutMkLst>
        </pc:sldLayoutChg>
        <pc:sldLayoutChg chg="modTransition">
          <pc:chgData name="Aaksshay Kumandan" userId="5e3bb2722fceb2a8" providerId="Windows Live" clId="Web-{2FA6EB10-29DA-479E-98C0-F97063726DFA}" dt="2023-01-29T11:39:43.210" v="1259"/>
          <pc:sldLayoutMkLst>
            <pc:docMk/>
            <pc:sldMasterMk cId="2953219020" sldId="2147483847"/>
            <pc:sldLayoutMk cId="3788415571" sldId="2147483856"/>
          </pc:sldLayoutMkLst>
        </pc:sldLayoutChg>
        <pc:sldLayoutChg chg="modTransition">
          <pc:chgData name="Aaksshay Kumandan" userId="5e3bb2722fceb2a8" providerId="Windows Live" clId="Web-{2FA6EB10-29DA-479E-98C0-F97063726DFA}" dt="2023-01-29T11:39:43.210" v="1259"/>
          <pc:sldLayoutMkLst>
            <pc:docMk/>
            <pc:sldMasterMk cId="2953219020" sldId="2147483847"/>
            <pc:sldLayoutMk cId="687203326" sldId="2147483857"/>
          </pc:sldLayoutMkLst>
        </pc:sldLayoutChg>
        <pc:sldLayoutChg chg="modTransition">
          <pc:chgData name="Aaksshay Kumandan" userId="5e3bb2722fceb2a8" providerId="Windows Live" clId="Web-{2FA6EB10-29DA-479E-98C0-F97063726DFA}" dt="2023-01-29T11:39:43.210" v="1259"/>
          <pc:sldLayoutMkLst>
            <pc:docMk/>
            <pc:sldMasterMk cId="2953219020" sldId="2147483847"/>
            <pc:sldLayoutMk cId="3145932682" sldId="2147483858"/>
          </pc:sldLayoutMkLst>
        </pc:sldLayoutChg>
        <pc:sldLayoutChg chg="modTransition">
          <pc:chgData name="Aaksshay Kumandan" userId="5e3bb2722fceb2a8" providerId="Windows Live" clId="Web-{2FA6EB10-29DA-479E-98C0-F97063726DFA}" dt="2023-01-29T11:39:43.210" v="1259"/>
          <pc:sldLayoutMkLst>
            <pc:docMk/>
            <pc:sldMasterMk cId="2953219020" sldId="2147483847"/>
            <pc:sldLayoutMk cId="3448620570" sldId="2147483859"/>
          </pc:sldLayoutMkLst>
        </pc:sldLayoutChg>
        <pc:sldLayoutChg chg="modTransition">
          <pc:chgData name="Aaksshay Kumandan" userId="5e3bb2722fceb2a8" providerId="Windows Live" clId="Web-{2FA6EB10-29DA-479E-98C0-F97063726DFA}" dt="2023-01-29T11:39:43.210" v="1259"/>
          <pc:sldLayoutMkLst>
            <pc:docMk/>
            <pc:sldMasterMk cId="2953219020" sldId="2147483847"/>
            <pc:sldLayoutMk cId="1156393120" sldId="2147483860"/>
          </pc:sldLayoutMkLst>
        </pc:sldLayoutChg>
        <pc:sldLayoutChg chg="modTransition">
          <pc:chgData name="Aaksshay Kumandan" userId="5e3bb2722fceb2a8" providerId="Windows Live" clId="Web-{2FA6EB10-29DA-479E-98C0-F97063726DFA}" dt="2023-01-29T11:39:43.210" v="1259"/>
          <pc:sldLayoutMkLst>
            <pc:docMk/>
            <pc:sldMasterMk cId="2953219020" sldId="2147483847"/>
            <pc:sldLayoutMk cId="510038384" sldId="2147483861"/>
          </pc:sldLayoutMkLst>
        </pc:sldLayoutChg>
        <pc:sldLayoutChg chg="modTransition">
          <pc:chgData name="Aaksshay Kumandan" userId="5e3bb2722fceb2a8" providerId="Windows Live" clId="Web-{2FA6EB10-29DA-479E-98C0-F97063726DFA}" dt="2023-01-29T11:39:43.210" v="1259"/>
          <pc:sldLayoutMkLst>
            <pc:docMk/>
            <pc:sldMasterMk cId="2953219020" sldId="2147483847"/>
            <pc:sldLayoutMk cId="1444398495" sldId="2147483862"/>
          </pc:sldLayoutMkLst>
        </pc:sldLayoutChg>
        <pc:sldLayoutChg chg="modTransition">
          <pc:chgData name="Aaksshay Kumandan" userId="5e3bb2722fceb2a8" providerId="Windows Live" clId="Web-{2FA6EB10-29DA-479E-98C0-F97063726DFA}" dt="2023-01-29T11:39:43.210" v="1259"/>
          <pc:sldLayoutMkLst>
            <pc:docMk/>
            <pc:sldMasterMk cId="2953219020" sldId="2147483847"/>
            <pc:sldLayoutMk cId="40048019" sldId="2147483863"/>
          </pc:sldLayoutMkLst>
        </pc:sldLayoutChg>
        <pc:sldLayoutChg chg="modTransition">
          <pc:chgData name="Aaksshay Kumandan" userId="5e3bb2722fceb2a8" providerId="Windows Live" clId="Web-{2FA6EB10-29DA-479E-98C0-F97063726DFA}" dt="2023-01-29T11:39:43.210" v="1259"/>
          <pc:sldLayoutMkLst>
            <pc:docMk/>
            <pc:sldMasterMk cId="2953219020" sldId="2147483847"/>
            <pc:sldLayoutMk cId="2929542544" sldId="2147483864"/>
          </pc:sldLayoutMkLst>
        </pc:sldLayoutChg>
      </pc:sldMasterChg>
    </pc:docChg>
  </pc:docChgLst>
  <pc:docChgLst>
    <pc:chgData name="Aaksshay Kumandan" userId="5e3bb2722fceb2a8" providerId="Windows Live" clId="Web-{5328EED2-31F2-4447-AF9A-2E6EBB2F0C49}"/>
    <pc:docChg chg="addSld delSld modSld addMainMaster delMainMaster">
      <pc:chgData name="Aaksshay Kumandan" userId="5e3bb2722fceb2a8" providerId="Windows Live" clId="Web-{5328EED2-31F2-4447-AF9A-2E6EBB2F0C49}" dt="2023-01-29T10:24:15.357" v="1611" actId="20577"/>
      <pc:docMkLst>
        <pc:docMk/>
      </pc:docMkLst>
      <pc:sldChg chg="addSp delSp modSp mod setBg modClrScheme setClrOvrMap chgLayout">
        <pc:chgData name="Aaksshay Kumandan" userId="5e3bb2722fceb2a8" providerId="Windows Live" clId="Web-{5328EED2-31F2-4447-AF9A-2E6EBB2F0C49}" dt="2023-01-29T09:45:51.616" v="1011" actId="14100"/>
        <pc:sldMkLst>
          <pc:docMk/>
          <pc:sldMk cId="109857222" sldId="256"/>
        </pc:sldMkLst>
        <pc:spChg chg="mod ord">
          <ac:chgData name="Aaksshay Kumandan" userId="5e3bb2722fceb2a8" providerId="Windows Live" clId="Web-{5328EED2-31F2-4447-AF9A-2E6EBB2F0C49}" dt="2023-01-29T09:45:06.364" v="995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Aaksshay Kumandan" userId="5e3bb2722fceb2a8" providerId="Windows Live" clId="Web-{5328EED2-31F2-4447-AF9A-2E6EBB2F0C49}" dt="2023-01-29T09:45:51.616" v="1011" actId="14100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Aaksshay Kumandan" userId="5e3bb2722fceb2a8" providerId="Windows Live" clId="Web-{5328EED2-31F2-4447-AF9A-2E6EBB2F0C49}" dt="2023-01-29T09:44:37.442" v="988"/>
          <ac:spMkLst>
            <pc:docMk/>
            <pc:sldMk cId="109857222" sldId="256"/>
            <ac:spMk id="10" creationId="{C6A81905-F480-46A4-BC10-215D24EA1AE6}"/>
          </ac:spMkLst>
        </pc:spChg>
        <pc:spChg chg="add del">
          <ac:chgData name="Aaksshay Kumandan" userId="5e3bb2722fceb2a8" providerId="Windows Live" clId="Web-{5328EED2-31F2-4447-AF9A-2E6EBB2F0C49}" dt="2023-01-29T09:44:37.442" v="988"/>
          <ac:spMkLst>
            <pc:docMk/>
            <pc:sldMk cId="109857222" sldId="256"/>
            <ac:spMk id="12" creationId="{36FD4D9D-3784-41E8-8405-A42B72F51331}"/>
          </ac:spMkLst>
        </pc:spChg>
        <pc:spChg chg="add del">
          <ac:chgData name="Aaksshay Kumandan" userId="5e3bb2722fceb2a8" providerId="Windows Live" clId="Web-{5328EED2-31F2-4447-AF9A-2E6EBB2F0C49}" dt="2023-01-29T09:44:37.442" v="988"/>
          <ac:spMkLst>
            <pc:docMk/>
            <pc:sldMk cId="109857222" sldId="256"/>
            <ac:spMk id="14" creationId="{09811DF6-66E4-43D5-B564-3151796531ED}"/>
          </ac:spMkLst>
        </pc:spChg>
        <pc:spChg chg="add del">
          <ac:chgData name="Aaksshay Kumandan" userId="5e3bb2722fceb2a8" providerId="Windows Live" clId="Web-{5328EED2-31F2-4447-AF9A-2E6EBB2F0C49}" dt="2023-01-29T09:44:37.442" v="988"/>
          <ac:spMkLst>
            <pc:docMk/>
            <pc:sldMk cId="109857222" sldId="256"/>
            <ac:spMk id="16" creationId="{60817A52-B891-4228-A61E-0C0A57632DDA}"/>
          </ac:spMkLst>
        </pc:spChg>
        <pc:spChg chg="add del">
          <ac:chgData name="Aaksshay Kumandan" userId="5e3bb2722fceb2a8" providerId="Windows Live" clId="Web-{5328EED2-31F2-4447-AF9A-2E6EBB2F0C49}" dt="2023-01-29T09:44:30.191" v="985"/>
          <ac:spMkLst>
            <pc:docMk/>
            <pc:sldMk cId="109857222" sldId="256"/>
            <ac:spMk id="25" creationId="{989BE678-777B-482A-A616-FEDC47B162E5}"/>
          </ac:spMkLst>
        </pc:spChg>
        <pc:spChg chg="add del">
          <ac:chgData name="Aaksshay Kumandan" userId="5e3bb2722fceb2a8" providerId="Windows Live" clId="Web-{5328EED2-31F2-4447-AF9A-2E6EBB2F0C49}" dt="2023-01-29T09:44:30.191" v="985"/>
          <ac:spMkLst>
            <pc:docMk/>
            <pc:sldMk cId="109857222" sldId="256"/>
            <ac:spMk id="31" creationId="{D28BE0C3-2102-4820-B88B-A448B1840D14}"/>
          </ac:spMkLst>
        </pc:spChg>
        <pc:spChg chg="add del">
          <ac:chgData name="Aaksshay Kumandan" userId="5e3bb2722fceb2a8" providerId="Windows Live" clId="Web-{5328EED2-31F2-4447-AF9A-2E6EBB2F0C49}" dt="2023-01-29T09:44:37.410" v="987"/>
          <ac:spMkLst>
            <pc:docMk/>
            <pc:sldMk cId="109857222" sldId="256"/>
            <ac:spMk id="35" creationId="{989BE678-777B-482A-A616-FEDC47B162E5}"/>
          </ac:spMkLst>
        </pc:spChg>
        <pc:spChg chg="add del">
          <ac:chgData name="Aaksshay Kumandan" userId="5e3bb2722fceb2a8" providerId="Windows Live" clId="Web-{5328EED2-31F2-4447-AF9A-2E6EBB2F0C49}" dt="2023-01-29T09:44:37.410" v="987"/>
          <ac:spMkLst>
            <pc:docMk/>
            <pc:sldMk cId="109857222" sldId="256"/>
            <ac:spMk id="38" creationId="{D28BE0C3-2102-4820-B88B-A448B1840D14}"/>
          </ac:spMkLst>
        </pc:spChg>
        <pc:picChg chg="mod">
          <ac:chgData name="Aaksshay Kumandan" userId="5e3bb2722fceb2a8" providerId="Windows Live" clId="Web-{5328EED2-31F2-4447-AF9A-2E6EBB2F0C49}" dt="2023-01-29T09:45:06.364" v="995"/>
          <ac:picMkLst>
            <pc:docMk/>
            <pc:sldMk cId="109857222" sldId="256"/>
            <ac:picMk id="5" creationId="{EE273946-11C6-7250-691E-CDC8768A4150}"/>
          </ac:picMkLst>
        </pc:picChg>
        <pc:picChg chg="add del">
          <ac:chgData name="Aaksshay Kumandan" userId="5e3bb2722fceb2a8" providerId="Windows Live" clId="Web-{5328EED2-31F2-4447-AF9A-2E6EBB2F0C49}" dt="2023-01-29T09:44:30.191" v="985"/>
          <ac:picMkLst>
            <pc:docMk/>
            <pc:sldMk cId="109857222" sldId="256"/>
            <ac:picMk id="21" creationId="{DF19BAF3-7E20-4B9D-B544-BABAEEA1FA75}"/>
          </ac:picMkLst>
        </pc:picChg>
        <pc:picChg chg="add del">
          <ac:chgData name="Aaksshay Kumandan" userId="5e3bb2722fceb2a8" providerId="Windows Live" clId="Web-{5328EED2-31F2-4447-AF9A-2E6EBB2F0C49}" dt="2023-01-29T09:44:30.191" v="985"/>
          <ac:picMkLst>
            <pc:docMk/>
            <pc:sldMk cId="109857222" sldId="256"/>
            <ac:picMk id="23" creationId="{950648F4-ABCD-4DF0-8641-76CFB2354721}"/>
          </ac:picMkLst>
        </pc:picChg>
        <pc:picChg chg="add del">
          <ac:chgData name="Aaksshay Kumandan" userId="5e3bb2722fceb2a8" providerId="Windows Live" clId="Web-{5328EED2-31F2-4447-AF9A-2E6EBB2F0C49}" dt="2023-01-29T09:44:30.191" v="985"/>
          <ac:picMkLst>
            <pc:docMk/>
            <pc:sldMk cId="109857222" sldId="256"/>
            <ac:picMk id="27" creationId="{CF1EB4BD-9C7E-4AA3-9681-C7EB0DA6250B}"/>
          </ac:picMkLst>
        </pc:picChg>
        <pc:picChg chg="add del">
          <ac:chgData name="Aaksshay Kumandan" userId="5e3bb2722fceb2a8" providerId="Windows Live" clId="Web-{5328EED2-31F2-4447-AF9A-2E6EBB2F0C49}" dt="2023-01-29T09:44:30.191" v="985"/>
          <ac:picMkLst>
            <pc:docMk/>
            <pc:sldMk cId="109857222" sldId="256"/>
            <ac:picMk id="29" creationId="{94AAE3AA-3759-4D28-B0EF-575F25A5146C}"/>
          </ac:picMkLst>
        </pc:picChg>
        <pc:picChg chg="add del">
          <ac:chgData name="Aaksshay Kumandan" userId="5e3bb2722fceb2a8" providerId="Windows Live" clId="Web-{5328EED2-31F2-4447-AF9A-2E6EBB2F0C49}" dt="2023-01-29T09:44:37.410" v="987"/>
          <ac:picMkLst>
            <pc:docMk/>
            <pc:sldMk cId="109857222" sldId="256"/>
            <ac:picMk id="33" creationId="{DF19BAF3-7E20-4B9D-B544-BABAEEA1FA75}"/>
          </ac:picMkLst>
        </pc:picChg>
        <pc:picChg chg="add del">
          <ac:chgData name="Aaksshay Kumandan" userId="5e3bb2722fceb2a8" providerId="Windows Live" clId="Web-{5328EED2-31F2-4447-AF9A-2E6EBB2F0C49}" dt="2023-01-29T09:44:37.410" v="987"/>
          <ac:picMkLst>
            <pc:docMk/>
            <pc:sldMk cId="109857222" sldId="256"/>
            <ac:picMk id="34" creationId="{950648F4-ABCD-4DF0-8641-76CFB2354721}"/>
          </ac:picMkLst>
        </pc:picChg>
        <pc:picChg chg="add del">
          <ac:chgData name="Aaksshay Kumandan" userId="5e3bb2722fceb2a8" providerId="Windows Live" clId="Web-{5328EED2-31F2-4447-AF9A-2E6EBB2F0C49}" dt="2023-01-29T09:44:37.410" v="987"/>
          <ac:picMkLst>
            <pc:docMk/>
            <pc:sldMk cId="109857222" sldId="256"/>
            <ac:picMk id="36" creationId="{CF1EB4BD-9C7E-4AA3-9681-C7EB0DA6250B}"/>
          </ac:picMkLst>
        </pc:picChg>
        <pc:picChg chg="add del">
          <ac:chgData name="Aaksshay Kumandan" userId="5e3bb2722fceb2a8" providerId="Windows Live" clId="Web-{5328EED2-31F2-4447-AF9A-2E6EBB2F0C49}" dt="2023-01-29T09:44:37.410" v="987"/>
          <ac:picMkLst>
            <pc:docMk/>
            <pc:sldMk cId="109857222" sldId="256"/>
            <ac:picMk id="37" creationId="{94AAE3AA-3759-4D28-B0EF-575F25A5146C}"/>
          </ac:picMkLst>
        </pc:picChg>
      </pc:sldChg>
      <pc:sldChg chg="modSp mod modClrScheme chgLayout">
        <pc:chgData name="Aaksshay Kumandan" userId="5e3bb2722fceb2a8" providerId="Windows Live" clId="Web-{5328EED2-31F2-4447-AF9A-2E6EBB2F0C49}" dt="2023-01-29T08:08:58.981" v="66"/>
        <pc:sldMkLst>
          <pc:docMk/>
          <pc:sldMk cId="1077972254" sldId="258"/>
        </pc:sldMkLst>
        <pc:picChg chg="mod ord">
          <ac:chgData name="Aaksshay Kumandan" userId="5e3bb2722fceb2a8" providerId="Windows Live" clId="Web-{5328EED2-31F2-4447-AF9A-2E6EBB2F0C49}" dt="2023-01-29T08:08:58.981" v="66"/>
          <ac:picMkLst>
            <pc:docMk/>
            <pc:sldMk cId="1077972254" sldId="258"/>
            <ac:picMk id="9" creationId="{9894A9F0-B229-C4E4-101F-1266B85EE140}"/>
          </ac:picMkLst>
        </pc:picChg>
      </pc:sldChg>
      <pc:sldChg chg="delSp modSp mod modClrScheme delDesignElem chgLayout">
        <pc:chgData name="Aaksshay Kumandan" userId="5e3bb2722fceb2a8" providerId="Windows Live" clId="Web-{5328EED2-31F2-4447-AF9A-2E6EBB2F0C49}" dt="2023-01-29T08:08:58.981" v="66"/>
        <pc:sldMkLst>
          <pc:docMk/>
          <pc:sldMk cId="3735980072" sldId="260"/>
        </pc:sldMkLst>
        <pc:spChg chg="mod ord">
          <ac:chgData name="Aaksshay Kumandan" userId="5e3bb2722fceb2a8" providerId="Windows Live" clId="Web-{5328EED2-31F2-4447-AF9A-2E6EBB2F0C49}" dt="2023-01-29T08:08:58.981" v="66"/>
          <ac:spMkLst>
            <pc:docMk/>
            <pc:sldMk cId="3735980072" sldId="260"/>
            <ac:spMk id="2" creationId="{42208BB6-7FFC-8ADB-1C3C-966F26970AD7}"/>
          </ac:spMkLst>
        </pc:spChg>
        <pc:spChg chg="mod ord">
          <ac:chgData name="Aaksshay Kumandan" userId="5e3bb2722fceb2a8" providerId="Windows Live" clId="Web-{5328EED2-31F2-4447-AF9A-2E6EBB2F0C49}" dt="2023-01-29T08:08:58.981" v="66"/>
          <ac:spMkLst>
            <pc:docMk/>
            <pc:sldMk cId="3735980072" sldId="260"/>
            <ac:spMk id="3" creationId="{9A661A18-3CB4-E7AA-47CA-BA980EED9C5E}"/>
          </ac:spMkLst>
        </pc:spChg>
        <pc:spChg chg="del">
          <ac:chgData name="Aaksshay Kumandan" userId="5e3bb2722fceb2a8" providerId="Windows Live" clId="Web-{5328EED2-31F2-4447-AF9A-2E6EBB2F0C49}" dt="2023-01-29T08:08:47.433" v="65"/>
          <ac:spMkLst>
            <pc:docMk/>
            <pc:sldMk cId="3735980072" sldId="260"/>
            <ac:spMk id="9" creationId="{DADC4F84-175A-4AB1-916C-1E5796E1E0D3}"/>
          </ac:spMkLst>
        </pc:spChg>
      </pc:sldChg>
      <pc:sldChg chg="modSp mod modClrScheme chgLayout">
        <pc:chgData name="Aaksshay Kumandan" userId="5e3bb2722fceb2a8" providerId="Windows Live" clId="Web-{5328EED2-31F2-4447-AF9A-2E6EBB2F0C49}" dt="2023-01-29T08:13:12.506" v="134" actId="14100"/>
        <pc:sldMkLst>
          <pc:docMk/>
          <pc:sldMk cId="2055152333" sldId="261"/>
        </pc:sldMkLst>
        <pc:graphicFrameChg chg="mod ord">
          <ac:chgData name="Aaksshay Kumandan" userId="5e3bb2722fceb2a8" providerId="Windows Live" clId="Web-{5328EED2-31F2-4447-AF9A-2E6EBB2F0C49}" dt="2023-01-29T08:13:12.506" v="134" actId="14100"/>
          <ac:graphicFrameMkLst>
            <pc:docMk/>
            <pc:sldMk cId="2055152333" sldId="261"/>
            <ac:graphicFrameMk id="36" creationId="{41B18DFB-366B-748C-F739-E7E49ED9337C}"/>
          </ac:graphicFrameMkLst>
        </pc:graphicFrameChg>
      </pc:sldChg>
      <pc:sldChg chg="delSp modSp mod modClrScheme delDesignElem chgLayout">
        <pc:chgData name="Aaksshay Kumandan" userId="5e3bb2722fceb2a8" providerId="Windows Live" clId="Web-{5328EED2-31F2-4447-AF9A-2E6EBB2F0C49}" dt="2023-01-29T08:12:41.427" v="130" actId="14100"/>
        <pc:sldMkLst>
          <pc:docMk/>
          <pc:sldMk cId="1845029013" sldId="262"/>
        </pc:sldMkLst>
        <pc:spChg chg="mod ord">
          <ac:chgData name="Aaksshay Kumandan" userId="5e3bb2722fceb2a8" providerId="Windows Live" clId="Web-{5328EED2-31F2-4447-AF9A-2E6EBB2F0C49}" dt="2023-01-29T08:11:33.877" v="113" actId="1076"/>
          <ac:spMkLst>
            <pc:docMk/>
            <pc:sldMk cId="1845029013" sldId="262"/>
            <ac:spMk id="2" creationId="{E80792A8-9122-49D1-5C6B-0B49B35480E2}"/>
          </ac:spMkLst>
        </pc:spChg>
        <pc:spChg chg="mod ord">
          <ac:chgData name="Aaksshay Kumandan" userId="5e3bb2722fceb2a8" providerId="Windows Live" clId="Web-{5328EED2-31F2-4447-AF9A-2E6EBB2F0C49}" dt="2023-01-29T08:12:41.427" v="130" actId="14100"/>
          <ac:spMkLst>
            <pc:docMk/>
            <pc:sldMk cId="1845029013" sldId="262"/>
            <ac:spMk id="30" creationId="{312BDD40-B6BF-34BC-49D1-70BE86B3ED66}"/>
          </ac:spMkLst>
        </pc:spChg>
        <pc:spChg chg="del">
          <ac:chgData name="Aaksshay Kumandan" userId="5e3bb2722fceb2a8" providerId="Windows Live" clId="Web-{5328EED2-31F2-4447-AF9A-2E6EBB2F0C49}" dt="2023-01-29T08:08:47.433" v="65"/>
          <ac:spMkLst>
            <pc:docMk/>
            <pc:sldMk cId="1845029013" sldId="262"/>
            <ac:spMk id="35" creationId="{DADC4F84-175A-4AB1-916C-1E5796E1E0D3}"/>
          </ac:spMkLst>
        </pc:spChg>
      </pc:sldChg>
      <pc:sldChg chg="delSp modSp mod modClrScheme delDesignElem chgLayout">
        <pc:chgData name="Aaksshay Kumandan" userId="5e3bb2722fceb2a8" providerId="Windows Live" clId="Web-{5328EED2-31F2-4447-AF9A-2E6EBB2F0C49}" dt="2023-01-29T09:44:01.503" v="983" actId="20577"/>
        <pc:sldMkLst>
          <pc:docMk/>
          <pc:sldMk cId="2816803911" sldId="263"/>
        </pc:sldMkLst>
        <pc:spChg chg="mod ord">
          <ac:chgData name="Aaksshay Kumandan" userId="5e3bb2722fceb2a8" providerId="Windows Live" clId="Web-{5328EED2-31F2-4447-AF9A-2E6EBB2F0C49}" dt="2023-01-29T08:12:58.506" v="133" actId="20577"/>
          <ac:spMkLst>
            <pc:docMk/>
            <pc:sldMk cId="2816803911" sldId="263"/>
            <ac:spMk id="2" creationId="{2ECC1A20-7D3A-7577-4A7C-BF402FDC123C}"/>
          </ac:spMkLst>
        </pc:spChg>
        <pc:spChg chg="mod ord">
          <ac:chgData name="Aaksshay Kumandan" userId="5e3bb2722fceb2a8" providerId="Windows Live" clId="Web-{5328EED2-31F2-4447-AF9A-2E6EBB2F0C49}" dt="2023-01-29T09:44:01.503" v="983" actId="20577"/>
          <ac:spMkLst>
            <pc:docMk/>
            <pc:sldMk cId="2816803911" sldId="263"/>
            <ac:spMk id="3" creationId="{B47E467C-E902-42E8-8FCF-B59D0ACEBACB}"/>
          </ac:spMkLst>
        </pc:spChg>
        <pc:spChg chg="del">
          <ac:chgData name="Aaksshay Kumandan" userId="5e3bb2722fceb2a8" providerId="Windows Live" clId="Web-{5328EED2-31F2-4447-AF9A-2E6EBB2F0C49}" dt="2023-01-29T08:08:47.433" v="65"/>
          <ac:spMkLst>
            <pc:docMk/>
            <pc:sldMk cId="2816803911" sldId="263"/>
            <ac:spMk id="10" creationId="{DADC4F84-175A-4AB1-916C-1E5796E1E0D3}"/>
          </ac:spMkLst>
        </pc:spChg>
      </pc:sldChg>
      <pc:sldChg chg="delSp mod modClrScheme delDesignElem chgLayout">
        <pc:chgData name="Aaksshay Kumandan" userId="5e3bb2722fceb2a8" providerId="Windows Live" clId="Web-{5328EED2-31F2-4447-AF9A-2E6EBB2F0C49}" dt="2023-01-29T08:08:58.981" v="66"/>
        <pc:sldMkLst>
          <pc:docMk/>
          <pc:sldMk cId="207432353" sldId="264"/>
        </pc:sldMkLst>
        <pc:spChg chg="del">
          <ac:chgData name="Aaksshay Kumandan" userId="5e3bb2722fceb2a8" providerId="Windows Live" clId="Web-{5328EED2-31F2-4447-AF9A-2E6EBB2F0C49}" dt="2023-01-29T08:08:47.433" v="65"/>
          <ac:spMkLst>
            <pc:docMk/>
            <pc:sldMk cId="207432353" sldId="264"/>
            <ac:spMk id="7" creationId="{8FDAC42E-BF0D-4839-97E1-4C20C17CF9BA}"/>
          </ac:spMkLst>
        </pc:spChg>
        <pc:spChg chg="del">
          <ac:chgData name="Aaksshay Kumandan" userId="5e3bb2722fceb2a8" providerId="Windows Live" clId="Web-{5328EED2-31F2-4447-AF9A-2E6EBB2F0C49}" dt="2023-01-29T08:08:47.433" v="65"/>
          <ac:spMkLst>
            <pc:docMk/>
            <pc:sldMk cId="207432353" sldId="264"/>
            <ac:spMk id="8" creationId="{81635E03-D54F-455F-A5AF-685FFBF3B5EF}"/>
          </ac:spMkLst>
        </pc:spChg>
      </pc:sldChg>
      <pc:sldChg chg="delSp modSp mod modClrScheme delDesignElem chgLayout">
        <pc:chgData name="Aaksshay Kumandan" userId="5e3bb2722fceb2a8" providerId="Windows Live" clId="Web-{5328EED2-31F2-4447-AF9A-2E6EBB2F0C49}" dt="2023-01-29T08:13:26.960" v="135" actId="20577"/>
        <pc:sldMkLst>
          <pc:docMk/>
          <pc:sldMk cId="2577269414" sldId="265"/>
        </pc:sldMkLst>
        <pc:spChg chg="mod ord">
          <ac:chgData name="Aaksshay Kumandan" userId="5e3bb2722fceb2a8" providerId="Windows Live" clId="Web-{5328EED2-31F2-4447-AF9A-2E6EBB2F0C49}" dt="2023-01-29T08:08:58.981" v="66"/>
          <ac:spMkLst>
            <pc:docMk/>
            <pc:sldMk cId="2577269414" sldId="265"/>
            <ac:spMk id="2" creationId="{D56D0013-8143-76EF-F06F-ECB72ACBE46D}"/>
          </ac:spMkLst>
        </pc:spChg>
        <pc:spChg chg="mod ord">
          <ac:chgData name="Aaksshay Kumandan" userId="5e3bb2722fceb2a8" providerId="Windows Live" clId="Web-{5328EED2-31F2-4447-AF9A-2E6EBB2F0C49}" dt="2023-01-29T08:13:26.960" v="135" actId="20577"/>
          <ac:spMkLst>
            <pc:docMk/>
            <pc:sldMk cId="2577269414" sldId="265"/>
            <ac:spMk id="3" creationId="{B30B243B-A211-5E5A-B30D-9E3D19A3E756}"/>
          </ac:spMkLst>
        </pc:spChg>
        <pc:spChg chg="del">
          <ac:chgData name="Aaksshay Kumandan" userId="5e3bb2722fceb2a8" providerId="Windows Live" clId="Web-{5328EED2-31F2-4447-AF9A-2E6EBB2F0C49}" dt="2023-01-29T08:08:47.433" v="65"/>
          <ac:spMkLst>
            <pc:docMk/>
            <pc:sldMk cId="2577269414" sldId="265"/>
            <ac:spMk id="9" creationId="{DADC4F84-175A-4AB1-916C-1E5796E1E0D3}"/>
          </ac:spMkLst>
        </pc:spChg>
      </pc:sldChg>
      <pc:sldChg chg="modSp mod modClrScheme chgLayout">
        <pc:chgData name="Aaksshay Kumandan" userId="5e3bb2722fceb2a8" providerId="Windows Live" clId="Web-{5328EED2-31F2-4447-AF9A-2E6EBB2F0C49}" dt="2023-01-29T08:08:58.981" v="66"/>
        <pc:sldMkLst>
          <pc:docMk/>
          <pc:sldMk cId="3947504949" sldId="266"/>
        </pc:sldMkLst>
        <pc:graphicFrameChg chg="mod ord">
          <ac:chgData name="Aaksshay Kumandan" userId="5e3bb2722fceb2a8" providerId="Windows Live" clId="Web-{5328EED2-31F2-4447-AF9A-2E6EBB2F0C49}" dt="2023-01-29T08:08:58.981" v="66"/>
          <ac:graphicFrameMkLst>
            <pc:docMk/>
            <pc:sldMk cId="3947504949" sldId="266"/>
            <ac:graphicFrameMk id="11" creationId="{FBB2AF71-A4E8-FD6E-4123-1806506B721B}"/>
          </ac:graphicFrameMkLst>
        </pc:graphicFrameChg>
      </pc:sldChg>
      <pc:sldChg chg="delSp modSp mod modClrScheme delDesignElem chgLayout">
        <pc:chgData name="Aaksshay Kumandan" userId="5e3bb2722fceb2a8" providerId="Windows Live" clId="Web-{5328EED2-31F2-4447-AF9A-2E6EBB2F0C49}" dt="2023-01-29T08:08:58.981" v="66"/>
        <pc:sldMkLst>
          <pc:docMk/>
          <pc:sldMk cId="3511276427" sldId="267"/>
        </pc:sldMkLst>
        <pc:spChg chg="mod ord">
          <ac:chgData name="Aaksshay Kumandan" userId="5e3bb2722fceb2a8" providerId="Windows Live" clId="Web-{5328EED2-31F2-4447-AF9A-2E6EBB2F0C49}" dt="2023-01-29T08:08:58.981" v="66"/>
          <ac:spMkLst>
            <pc:docMk/>
            <pc:sldMk cId="3511276427" sldId="267"/>
            <ac:spMk id="2" creationId="{B384EBF4-1F49-308C-0013-43514CDEF09A}"/>
          </ac:spMkLst>
        </pc:spChg>
        <pc:spChg chg="mod ord">
          <ac:chgData name="Aaksshay Kumandan" userId="5e3bb2722fceb2a8" providerId="Windows Live" clId="Web-{5328EED2-31F2-4447-AF9A-2E6EBB2F0C49}" dt="2023-01-29T08:08:58.981" v="66"/>
          <ac:spMkLst>
            <pc:docMk/>
            <pc:sldMk cId="3511276427" sldId="267"/>
            <ac:spMk id="3" creationId="{405800CF-FF34-B97B-D267-4515AD3C079B}"/>
          </ac:spMkLst>
        </pc:spChg>
        <pc:spChg chg="del">
          <ac:chgData name="Aaksshay Kumandan" userId="5e3bb2722fceb2a8" providerId="Windows Live" clId="Web-{5328EED2-31F2-4447-AF9A-2E6EBB2F0C49}" dt="2023-01-29T08:04:56.112" v="29"/>
          <ac:spMkLst>
            <pc:docMk/>
            <pc:sldMk cId="3511276427" sldId="267"/>
            <ac:spMk id="5" creationId="{ADD54D37-2DF1-0DD2-7183-320BC6781D12}"/>
          </ac:spMkLst>
        </pc:spChg>
        <pc:spChg chg="del">
          <ac:chgData name="Aaksshay Kumandan" userId="5e3bb2722fceb2a8" providerId="Windows Live" clId="Web-{5328EED2-31F2-4447-AF9A-2E6EBB2F0C49}" dt="2023-01-29T08:08:47.433" v="65"/>
          <ac:spMkLst>
            <pc:docMk/>
            <pc:sldMk cId="3511276427" sldId="267"/>
            <ac:spMk id="7" creationId="{DADC4F84-175A-4AB1-916C-1E5796E1E0D3}"/>
          </ac:spMkLst>
        </pc:spChg>
      </pc:sldChg>
      <pc:sldChg chg="addSp delSp modSp mod setBg modClrScheme setClrOvrMap delDesignElem chgLayout">
        <pc:chgData name="Aaksshay Kumandan" userId="5e3bb2722fceb2a8" providerId="Windows Live" clId="Web-{5328EED2-31F2-4447-AF9A-2E6EBB2F0C49}" dt="2023-01-29T09:43:13.579" v="981"/>
        <pc:sldMkLst>
          <pc:docMk/>
          <pc:sldMk cId="161309713" sldId="268"/>
        </pc:sldMkLst>
        <pc:spChg chg="mod ord">
          <ac:chgData name="Aaksshay Kumandan" userId="5e3bb2722fceb2a8" providerId="Windows Live" clId="Web-{5328EED2-31F2-4447-AF9A-2E6EBB2F0C49}" dt="2023-01-29T09:43:13.579" v="981"/>
          <ac:spMkLst>
            <pc:docMk/>
            <pc:sldMk cId="161309713" sldId="268"/>
            <ac:spMk id="2" creationId="{2571482D-233A-BD2E-B138-9976B9B5179B}"/>
          </ac:spMkLst>
        </pc:spChg>
        <pc:spChg chg="mod ord">
          <ac:chgData name="Aaksshay Kumandan" userId="5e3bb2722fceb2a8" providerId="Windows Live" clId="Web-{5328EED2-31F2-4447-AF9A-2E6EBB2F0C49}" dt="2023-01-29T09:43:13.579" v="981"/>
          <ac:spMkLst>
            <pc:docMk/>
            <pc:sldMk cId="161309713" sldId="268"/>
            <ac:spMk id="3" creationId="{1AF33B63-71CE-3DF7-BBBD-447CDEB12E70}"/>
          </ac:spMkLst>
        </pc:spChg>
        <pc:spChg chg="del mod">
          <ac:chgData name="Aaksshay Kumandan" userId="5e3bb2722fceb2a8" providerId="Windows Live" clId="Web-{5328EED2-31F2-4447-AF9A-2E6EBB2F0C49}" dt="2023-01-29T09:42:58.095" v="978"/>
          <ac:spMkLst>
            <pc:docMk/>
            <pc:sldMk cId="161309713" sldId="268"/>
            <ac:spMk id="5" creationId="{9031A91C-C9F2-1F23-EF51-160123D03BA2}"/>
          </ac:spMkLst>
        </pc:spChg>
        <pc:spChg chg="add del">
          <ac:chgData name="Aaksshay Kumandan" userId="5e3bb2722fceb2a8" providerId="Windows Live" clId="Web-{5328EED2-31F2-4447-AF9A-2E6EBB2F0C49}" dt="2023-01-29T09:43:13.533" v="980"/>
          <ac:spMkLst>
            <pc:docMk/>
            <pc:sldMk cId="161309713" sldId="268"/>
            <ac:spMk id="9" creationId="{C8A3C342-1D03-412F-8DD3-BF519E8E0AE9}"/>
          </ac:spMkLst>
        </pc:spChg>
        <pc:spChg chg="del">
          <ac:chgData name="Aaksshay Kumandan" userId="5e3bb2722fceb2a8" providerId="Windows Live" clId="Web-{5328EED2-31F2-4447-AF9A-2E6EBB2F0C49}" dt="2023-01-29T08:08:47.433" v="65"/>
          <ac:spMkLst>
            <pc:docMk/>
            <pc:sldMk cId="161309713" sldId="268"/>
            <ac:spMk id="10" creationId="{DADC4F84-175A-4AB1-916C-1E5796E1E0D3}"/>
          </ac:spMkLst>
        </pc:spChg>
        <pc:spChg chg="add del">
          <ac:chgData name="Aaksshay Kumandan" userId="5e3bb2722fceb2a8" providerId="Windows Live" clId="Web-{5328EED2-31F2-4447-AF9A-2E6EBB2F0C49}" dt="2023-01-29T09:43:13.533" v="980"/>
          <ac:spMkLst>
            <pc:docMk/>
            <pc:sldMk cId="161309713" sldId="268"/>
            <ac:spMk id="11" creationId="{81CC9B02-E087-4350-AEBD-2C3CF001AF01}"/>
          </ac:spMkLst>
        </pc:spChg>
        <pc:spChg chg="add del">
          <ac:chgData name="Aaksshay Kumandan" userId="5e3bb2722fceb2a8" providerId="Windows Live" clId="Web-{5328EED2-31F2-4447-AF9A-2E6EBB2F0C49}" dt="2023-01-29T09:43:13.533" v="980"/>
          <ac:spMkLst>
            <pc:docMk/>
            <pc:sldMk cId="161309713" sldId="268"/>
            <ac:spMk id="13" creationId="{D6F18ACE-6E82-4ADC-8A2F-A1771B309B16}"/>
          </ac:spMkLst>
        </pc:spChg>
        <pc:spChg chg="add">
          <ac:chgData name="Aaksshay Kumandan" userId="5e3bb2722fceb2a8" providerId="Windows Live" clId="Web-{5328EED2-31F2-4447-AF9A-2E6EBB2F0C49}" dt="2023-01-29T09:43:13.579" v="981"/>
          <ac:spMkLst>
            <pc:docMk/>
            <pc:sldMk cId="161309713" sldId="268"/>
            <ac:spMk id="15" creationId="{29787B81-C7DF-412B-A405-EF4454012DEE}"/>
          </ac:spMkLst>
        </pc:spChg>
        <pc:picChg chg="mod ord">
          <ac:chgData name="Aaksshay Kumandan" userId="5e3bb2722fceb2a8" providerId="Windows Live" clId="Web-{5328EED2-31F2-4447-AF9A-2E6EBB2F0C49}" dt="2023-01-29T09:43:13.579" v="981"/>
          <ac:picMkLst>
            <pc:docMk/>
            <pc:sldMk cId="161309713" sldId="268"/>
            <ac:picMk id="4" creationId="{9FF8F38C-84EF-9D1B-B66A-C7A0AFF75AA1}"/>
          </ac:picMkLst>
        </pc:picChg>
      </pc:sldChg>
      <pc:sldChg chg="delSp modSp mod modClrScheme delDesignElem chgLayout">
        <pc:chgData name="Aaksshay Kumandan" userId="5e3bb2722fceb2a8" providerId="Windows Live" clId="Web-{5328EED2-31F2-4447-AF9A-2E6EBB2F0C49}" dt="2023-01-29T08:08:58.981" v="66"/>
        <pc:sldMkLst>
          <pc:docMk/>
          <pc:sldMk cId="934735602" sldId="269"/>
        </pc:sldMkLst>
        <pc:spChg chg="mod ord">
          <ac:chgData name="Aaksshay Kumandan" userId="5e3bb2722fceb2a8" providerId="Windows Live" clId="Web-{5328EED2-31F2-4447-AF9A-2E6EBB2F0C49}" dt="2023-01-29T08:08:58.981" v="66"/>
          <ac:spMkLst>
            <pc:docMk/>
            <pc:sldMk cId="934735602" sldId="269"/>
            <ac:spMk id="2" creationId="{48A9B96A-8A07-6CCE-8000-D97B3870DE7C}"/>
          </ac:spMkLst>
        </pc:spChg>
        <pc:spChg chg="del">
          <ac:chgData name="Aaksshay Kumandan" userId="5e3bb2722fceb2a8" providerId="Windows Live" clId="Web-{5328EED2-31F2-4447-AF9A-2E6EBB2F0C49}" dt="2023-01-29T08:08:47.433" v="65"/>
          <ac:spMkLst>
            <pc:docMk/>
            <pc:sldMk cId="934735602" sldId="269"/>
            <ac:spMk id="42" creationId="{DADC4F84-175A-4AB1-916C-1E5796E1E0D3}"/>
          </ac:spMkLst>
        </pc:spChg>
        <pc:spChg chg="mod ord">
          <ac:chgData name="Aaksshay Kumandan" userId="5e3bb2722fceb2a8" providerId="Windows Live" clId="Web-{5328EED2-31F2-4447-AF9A-2E6EBB2F0C49}" dt="2023-01-29T08:08:58.981" v="66"/>
          <ac:spMkLst>
            <pc:docMk/>
            <pc:sldMk cId="934735602" sldId="269"/>
            <ac:spMk id="43" creationId="{5782483B-2B15-0128-ECB6-65165655DFBE}"/>
          </ac:spMkLst>
        </pc:spChg>
        <pc:picChg chg="mod">
          <ac:chgData name="Aaksshay Kumandan" userId="5e3bb2722fceb2a8" providerId="Windows Live" clId="Web-{5328EED2-31F2-4447-AF9A-2E6EBB2F0C49}" dt="2023-01-29T08:06:47.757" v="50" actId="1076"/>
          <ac:picMkLst>
            <pc:docMk/>
            <pc:sldMk cId="934735602" sldId="269"/>
            <ac:picMk id="4" creationId="{A2F1AD06-10E0-902F-5A32-780E3AB89753}"/>
          </ac:picMkLst>
        </pc:picChg>
      </pc:sldChg>
      <pc:sldChg chg="delSp modSp mod modClrScheme delDesignElem chgLayout">
        <pc:chgData name="Aaksshay Kumandan" userId="5e3bb2722fceb2a8" providerId="Windows Live" clId="Web-{5328EED2-31F2-4447-AF9A-2E6EBB2F0C49}" dt="2023-01-29T09:42:15.515" v="959"/>
        <pc:sldMkLst>
          <pc:docMk/>
          <pc:sldMk cId="1905623865" sldId="270"/>
        </pc:sldMkLst>
        <pc:spChg chg="mod ord">
          <ac:chgData name="Aaksshay Kumandan" userId="5e3bb2722fceb2a8" providerId="Windows Live" clId="Web-{5328EED2-31F2-4447-AF9A-2E6EBB2F0C49}" dt="2023-01-29T08:08:58.981" v="66"/>
          <ac:spMkLst>
            <pc:docMk/>
            <pc:sldMk cId="1905623865" sldId="270"/>
            <ac:spMk id="2" creationId="{4867EE66-9E2B-1734-5CE9-0E9E187A878D}"/>
          </ac:spMkLst>
        </pc:spChg>
        <pc:spChg chg="mod ord">
          <ac:chgData name="Aaksshay Kumandan" userId="5e3bb2722fceb2a8" providerId="Windows Live" clId="Web-{5328EED2-31F2-4447-AF9A-2E6EBB2F0C49}" dt="2023-01-29T08:08:58.981" v="66"/>
          <ac:spMkLst>
            <pc:docMk/>
            <pc:sldMk cId="1905623865" sldId="270"/>
            <ac:spMk id="3" creationId="{5BFD8E6F-6847-895B-BCC4-678E6DF35F79}"/>
          </ac:spMkLst>
        </pc:spChg>
        <pc:spChg chg="del mod">
          <ac:chgData name="Aaksshay Kumandan" userId="5e3bb2722fceb2a8" providerId="Windows Live" clId="Web-{5328EED2-31F2-4447-AF9A-2E6EBB2F0C49}" dt="2023-01-29T09:42:15.515" v="959"/>
          <ac:spMkLst>
            <pc:docMk/>
            <pc:sldMk cId="1905623865" sldId="270"/>
            <ac:spMk id="5" creationId="{1E5A5553-3FF1-C056-5CA6-070A67EEF4E1}"/>
          </ac:spMkLst>
        </pc:spChg>
        <pc:spChg chg="del">
          <ac:chgData name="Aaksshay Kumandan" userId="5e3bb2722fceb2a8" providerId="Windows Live" clId="Web-{5328EED2-31F2-4447-AF9A-2E6EBB2F0C49}" dt="2023-01-29T08:08:47.433" v="65"/>
          <ac:spMkLst>
            <pc:docMk/>
            <pc:sldMk cId="1905623865" sldId="270"/>
            <ac:spMk id="16" creationId="{DADC4F84-175A-4AB1-916C-1E5796E1E0D3}"/>
          </ac:spMkLst>
        </pc:spChg>
      </pc:sldChg>
      <pc:sldChg chg="addSp delSp modSp new mod setBg">
        <pc:chgData name="Aaksshay Kumandan" userId="5e3bb2722fceb2a8" providerId="Windows Live" clId="Web-{5328EED2-31F2-4447-AF9A-2E6EBB2F0C49}" dt="2023-01-29T08:28:18.899" v="163" actId="1076"/>
        <pc:sldMkLst>
          <pc:docMk/>
          <pc:sldMk cId="3230160764" sldId="271"/>
        </pc:sldMkLst>
        <pc:spChg chg="del">
          <ac:chgData name="Aaksshay Kumandan" userId="5e3bb2722fceb2a8" providerId="Windows Live" clId="Web-{5328EED2-31F2-4447-AF9A-2E6EBB2F0C49}" dt="2023-01-29T08:13:46.476" v="137"/>
          <ac:spMkLst>
            <pc:docMk/>
            <pc:sldMk cId="3230160764" sldId="271"/>
            <ac:spMk id="2" creationId="{55ECED4A-1D62-C026-77BD-54632D9E8CB0}"/>
          </ac:spMkLst>
        </pc:spChg>
        <pc:spChg chg="add del mod">
          <ac:chgData name="Aaksshay Kumandan" userId="5e3bb2722fceb2a8" providerId="Windows Live" clId="Web-{5328EED2-31F2-4447-AF9A-2E6EBB2F0C49}" dt="2023-01-29T08:26:22.817" v="142"/>
          <ac:spMkLst>
            <pc:docMk/>
            <pc:sldMk cId="3230160764" sldId="271"/>
            <ac:spMk id="3" creationId="{7C69D0B8-58EA-7393-CF53-D8E9BAB86E35}"/>
          </ac:spMkLst>
        </pc:spChg>
        <pc:spChg chg="add del">
          <ac:chgData name="Aaksshay Kumandan" userId="5e3bb2722fceb2a8" providerId="Windows Live" clId="Web-{5328EED2-31F2-4447-AF9A-2E6EBB2F0C49}" dt="2023-01-29T08:27:24.350" v="150"/>
          <ac:spMkLst>
            <pc:docMk/>
            <pc:sldMk cId="3230160764" sldId="271"/>
            <ac:spMk id="20" creationId="{AEBE9F1A-B38D-446E-83AE-14B17CE77FF2}"/>
          </ac:spMkLst>
        </pc:spChg>
        <pc:spChg chg="add del">
          <ac:chgData name="Aaksshay Kumandan" userId="5e3bb2722fceb2a8" providerId="Windows Live" clId="Web-{5328EED2-31F2-4447-AF9A-2E6EBB2F0C49}" dt="2023-01-29T08:27:24.350" v="150"/>
          <ac:spMkLst>
            <pc:docMk/>
            <pc:sldMk cId="3230160764" sldId="271"/>
            <ac:spMk id="26" creationId="{5E3EB826-A471-488F-9E8A-D65528A3C0CA}"/>
          </ac:spMkLst>
        </pc:spChg>
        <pc:spChg chg="add del">
          <ac:chgData name="Aaksshay Kumandan" userId="5e3bb2722fceb2a8" providerId="Windows Live" clId="Web-{5328EED2-31F2-4447-AF9A-2E6EBB2F0C49}" dt="2023-01-29T08:27:24.350" v="150"/>
          <ac:spMkLst>
            <pc:docMk/>
            <pc:sldMk cId="3230160764" sldId="271"/>
            <ac:spMk id="28" creationId="{4309F268-A45B-4517-B03F-2774BAEFFBA6}"/>
          </ac:spMkLst>
        </pc:spChg>
        <pc:spChg chg="add del">
          <ac:chgData name="Aaksshay Kumandan" userId="5e3bb2722fceb2a8" providerId="Windows Live" clId="Web-{5328EED2-31F2-4447-AF9A-2E6EBB2F0C49}" dt="2023-01-29T08:27:49.758" v="157"/>
          <ac:spMkLst>
            <pc:docMk/>
            <pc:sldMk cId="3230160764" sldId="271"/>
            <ac:spMk id="30" creationId="{C75AF42C-C556-454E-B2D3-2C917CB812D5}"/>
          </ac:spMkLst>
        </pc:spChg>
        <pc:spChg chg="add del">
          <ac:chgData name="Aaksshay Kumandan" userId="5e3bb2722fceb2a8" providerId="Windows Live" clId="Web-{5328EED2-31F2-4447-AF9A-2E6EBB2F0C49}" dt="2023-01-29T08:27:49.758" v="157"/>
          <ac:spMkLst>
            <pc:docMk/>
            <pc:sldMk cId="3230160764" sldId="271"/>
            <ac:spMk id="33" creationId="{AEBE9F1A-B38D-446E-83AE-14B17CE77FF2}"/>
          </ac:spMkLst>
        </pc:spChg>
        <pc:spChg chg="add del">
          <ac:chgData name="Aaksshay Kumandan" userId="5e3bb2722fceb2a8" providerId="Windows Live" clId="Web-{5328EED2-31F2-4447-AF9A-2E6EBB2F0C49}" dt="2023-01-29T08:27:49.758" v="157"/>
          <ac:spMkLst>
            <pc:docMk/>
            <pc:sldMk cId="3230160764" sldId="271"/>
            <ac:spMk id="36" creationId="{5E3EB826-A471-488F-9E8A-D65528A3C0CA}"/>
          </ac:spMkLst>
        </pc:spChg>
        <pc:spChg chg="add del">
          <ac:chgData name="Aaksshay Kumandan" userId="5e3bb2722fceb2a8" providerId="Windows Live" clId="Web-{5328EED2-31F2-4447-AF9A-2E6EBB2F0C49}" dt="2023-01-29T08:27:49.758" v="157"/>
          <ac:spMkLst>
            <pc:docMk/>
            <pc:sldMk cId="3230160764" sldId="271"/>
            <ac:spMk id="37" creationId="{D85D5AA8-773B-469A-8802-9645A4DC9B7D}"/>
          </ac:spMkLst>
        </pc:spChg>
        <pc:spChg chg="add">
          <ac:chgData name="Aaksshay Kumandan" userId="5e3bb2722fceb2a8" providerId="Windows Live" clId="Web-{5328EED2-31F2-4447-AF9A-2E6EBB2F0C49}" dt="2023-01-29T08:27:49.758" v="157"/>
          <ac:spMkLst>
            <pc:docMk/>
            <pc:sldMk cId="3230160764" sldId="271"/>
            <ac:spMk id="46" creationId="{AEBE9F1A-B38D-446E-83AE-14B17CE77FF2}"/>
          </ac:spMkLst>
        </pc:spChg>
        <pc:spChg chg="add">
          <ac:chgData name="Aaksshay Kumandan" userId="5e3bb2722fceb2a8" providerId="Windows Live" clId="Web-{5328EED2-31F2-4447-AF9A-2E6EBB2F0C49}" dt="2023-01-29T08:27:49.758" v="157"/>
          <ac:spMkLst>
            <pc:docMk/>
            <pc:sldMk cId="3230160764" sldId="271"/>
            <ac:spMk id="52" creationId="{5E3EB826-A471-488F-9E8A-D65528A3C0CA}"/>
          </ac:spMkLst>
        </pc:spChg>
        <pc:spChg chg="add">
          <ac:chgData name="Aaksshay Kumandan" userId="5e3bb2722fceb2a8" providerId="Windows Live" clId="Web-{5328EED2-31F2-4447-AF9A-2E6EBB2F0C49}" dt="2023-01-29T08:27:49.758" v="157"/>
          <ac:spMkLst>
            <pc:docMk/>
            <pc:sldMk cId="3230160764" sldId="271"/>
            <ac:spMk id="54" creationId="{B0487C8F-7D6C-4EAF-A9A5-45D8E94FC2C9}"/>
          </ac:spMkLst>
        </pc:spChg>
        <pc:spChg chg="add">
          <ac:chgData name="Aaksshay Kumandan" userId="5e3bb2722fceb2a8" providerId="Windows Live" clId="Web-{5328EED2-31F2-4447-AF9A-2E6EBB2F0C49}" dt="2023-01-29T08:27:49.758" v="157"/>
          <ac:spMkLst>
            <pc:docMk/>
            <pc:sldMk cId="3230160764" sldId="271"/>
            <ac:spMk id="56" creationId="{1578DA0F-394A-417D-892B-8253831A2587}"/>
          </ac:spMkLst>
        </pc:spChg>
        <pc:graphicFrameChg chg="add del mod ord modGraphic">
          <ac:chgData name="Aaksshay Kumandan" userId="5e3bb2722fceb2a8" providerId="Windows Live" clId="Web-{5328EED2-31F2-4447-AF9A-2E6EBB2F0C49}" dt="2023-01-29T08:21:01.586" v="141"/>
          <ac:graphicFrameMkLst>
            <pc:docMk/>
            <pc:sldMk cId="3230160764" sldId="271"/>
            <ac:graphicFrameMk id="4" creationId="{B7D84A7E-618D-F86A-FD7F-74F8D0E7937E}"/>
          </ac:graphicFrameMkLst>
        </pc:graphicFrameChg>
        <pc:picChg chg="add mod ord">
          <ac:chgData name="Aaksshay Kumandan" userId="5e3bb2722fceb2a8" providerId="Windows Live" clId="Web-{5328EED2-31F2-4447-AF9A-2E6EBB2F0C49}" dt="2023-01-29T08:28:18.899" v="163" actId="1076"/>
          <ac:picMkLst>
            <pc:docMk/>
            <pc:sldMk cId="3230160764" sldId="271"/>
            <ac:picMk id="11" creationId="{28E6B4A2-A75B-4E46-C6A7-77EF94AC75A7}"/>
          </ac:picMkLst>
        </pc:picChg>
        <pc:picChg chg="add del">
          <ac:chgData name="Aaksshay Kumandan" userId="5e3bb2722fceb2a8" providerId="Windows Live" clId="Web-{5328EED2-31F2-4447-AF9A-2E6EBB2F0C49}" dt="2023-01-29T08:27:24.350" v="150"/>
          <ac:picMkLst>
            <pc:docMk/>
            <pc:sldMk cId="3230160764" sldId="271"/>
            <ac:picMk id="16" creationId="{C9ECDD5C-152A-4CC7-8333-0F367B3A62EA}"/>
          </ac:picMkLst>
        </pc:picChg>
        <pc:picChg chg="add del">
          <ac:chgData name="Aaksshay Kumandan" userId="5e3bb2722fceb2a8" providerId="Windows Live" clId="Web-{5328EED2-31F2-4447-AF9A-2E6EBB2F0C49}" dt="2023-01-29T08:27:24.350" v="150"/>
          <ac:picMkLst>
            <pc:docMk/>
            <pc:sldMk cId="3230160764" sldId="271"/>
            <ac:picMk id="18" creationId="{7F5C92A3-369B-43F3-BDCE-E560B1B0EC89}"/>
          </ac:picMkLst>
        </pc:picChg>
        <pc:picChg chg="add del">
          <ac:chgData name="Aaksshay Kumandan" userId="5e3bb2722fceb2a8" providerId="Windows Live" clId="Web-{5328EED2-31F2-4447-AF9A-2E6EBB2F0C49}" dt="2023-01-29T08:27:24.350" v="150"/>
          <ac:picMkLst>
            <pc:docMk/>
            <pc:sldMk cId="3230160764" sldId="271"/>
            <ac:picMk id="22" creationId="{915B5014-A7EC-4BA6-9C83-8840CF81DB28}"/>
          </ac:picMkLst>
        </pc:picChg>
        <pc:picChg chg="add del">
          <ac:chgData name="Aaksshay Kumandan" userId="5e3bb2722fceb2a8" providerId="Windows Live" clId="Web-{5328EED2-31F2-4447-AF9A-2E6EBB2F0C49}" dt="2023-01-29T08:27:24.350" v="150"/>
          <ac:picMkLst>
            <pc:docMk/>
            <pc:sldMk cId="3230160764" sldId="271"/>
            <ac:picMk id="24" creationId="{022C43AB-86D7-420D-8AD7-DC0A15FDD0AF}"/>
          </ac:picMkLst>
        </pc:picChg>
        <pc:picChg chg="add del">
          <ac:chgData name="Aaksshay Kumandan" userId="5e3bb2722fceb2a8" providerId="Windows Live" clId="Web-{5328EED2-31F2-4447-AF9A-2E6EBB2F0C49}" dt="2023-01-29T08:27:49.758" v="157"/>
          <ac:picMkLst>
            <pc:docMk/>
            <pc:sldMk cId="3230160764" sldId="271"/>
            <ac:picMk id="31" creationId="{C9ECDD5C-152A-4CC7-8333-0F367B3A62EA}"/>
          </ac:picMkLst>
        </pc:picChg>
        <pc:picChg chg="add del">
          <ac:chgData name="Aaksshay Kumandan" userId="5e3bb2722fceb2a8" providerId="Windows Live" clId="Web-{5328EED2-31F2-4447-AF9A-2E6EBB2F0C49}" dt="2023-01-29T08:27:49.758" v="157"/>
          <ac:picMkLst>
            <pc:docMk/>
            <pc:sldMk cId="3230160764" sldId="271"/>
            <ac:picMk id="32" creationId="{7F5C92A3-369B-43F3-BDCE-E560B1B0EC89}"/>
          </ac:picMkLst>
        </pc:picChg>
        <pc:picChg chg="add del">
          <ac:chgData name="Aaksshay Kumandan" userId="5e3bb2722fceb2a8" providerId="Windows Live" clId="Web-{5328EED2-31F2-4447-AF9A-2E6EBB2F0C49}" dt="2023-01-29T08:27:49.758" v="157"/>
          <ac:picMkLst>
            <pc:docMk/>
            <pc:sldMk cId="3230160764" sldId="271"/>
            <ac:picMk id="34" creationId="{915B5014-A7EC-4BA6-9C83-8840CF81DB28}"/>
          </ac:picMkLst>
        </pc:picChg>
        <pc:picChg chg="add del">
          <ac:chgData name="Aaksshay Kumandan" userId="5e3bb2722fceb2a8" providerId="Windows Live" clId="Web-{5328EED2-31F2-4447-AF9A-2E6EBB2F0C49}" dt="2023-01-29T08:27:49.758" v="157"/>
          <ac:picMkLst>
            <pc:docMk/>
            <pc:sldMk cId="3230160764" sldId="271"/>
            <ac:picMk id="35" creationId="{022C43AB-86D7-420D-8AD7-DC0A15FDD0AF}"/>
          </ac:picMkLst>
        </pc:picChg>
        <pc:picChg chg="add">
          <ac:chgData name="Aaksshay Kumandan" userId="5e3bb2722fceb2a8" providerId="Windows Live" clId="Web-{5328EED2-31F2-4447-AF9A-2E6EBB2F0C49}" dt="2023-01-29T08:27:49.758" v="157"/>
          <ac:picMkLst>
            <pc:docMk/>
            <pc:sldMk cId="3230160764" sldId="271"/>
            <ac:picMk id="42" creationId="{C9ECDD5C-152A-4CC7-8333-0F367B3A62EA}"/>
          </ac:picMkLst>
        </pc:picChg>
        <pc:picChg chg="add">
          <ac:chgData name="Aaksshay Kumandan" userId="5e3bb2722fceb2a8" providerId="Windows Live" clId="Web-{5328EED2-31F2-4447-AF9A-2E6EBB2F0C49}" dt="2023-01-29T08:27:49.758" v="157"/>
          <ac:picMkLst>
            <pc:docMk/>
            <pc:sldMk cId="3230160764" sldId="271"/>
            <ac:picMk id="44" creationId="{7F5C92A3-369B-43F3-BDCE-E560B1B0EC89}"/>
          </ac:picMkLst>
        </pc:picChg>
        <pc:picChg chg="add">
          <ac:chgData name="Aaksshay Kumandan" userId="5e3bb2722fceb2a8" providerId="Windows Live" clId="Web-{5328EED2-31F2-4447-AF9A-2E6EBB2F0C49}" dt="2023-01-29T08:27:49.758" v="157"/>
          <ac:picMkLst>
            <pc:docMk/>
            <pc:sldMk cId="3230160764" sldId="271"/>
            <ac:picMk id="48" creationId="{915B5014-A7EC-4BA6-9C83-8840CF81DB28}"/>
          </ac:picMkLst>
        </pc:picChg>
        <pc:picChg chg="add">
          <ac:chgData name="Aaksshay Kumandan" userId="5e3bb2722fceb2a8" providerId="Windows Live" clId="Web-{5328EED2-31F2-4447-AF9A-2E6EBB2F0C49}" dt="2023-01-29T08:27:49.758" v="157"/>
          <ac:picMkLst>
            <pc:docMk/>
            <pc:sldMk cId="3230160764" sldId="271"/>
            <ac:picMk id="50" creationId="{022C43AB-86D7-420D-8AD7-DC0A15FDD0AF}"/>
          </ac:picMkLst>
        </pc:picChg>
      </pc:sldChg>
      <pc:sldChg chg="addSp delSp modSp new mod setBg addAnim setClrOvrMap">
        <pc:chgData name="Aaksshay Kumandan" userId="5e3bb2722fceb2a8" providerId="Windows Live" clId="Web-{5328EED2-31F2-4447-AF9A-2E6EBB2F0C49}" dt="2023-01-29T09:13:08.472" v="358" actId="14100"/>
        <pc:sldMkLst>
          <pc:docMk/>
          <pc:sldMk cId="2290754594" sldId="272"/>
        </pc:sldMkLst>
        <pc:spChg chg="mod ord">
          <ac:chgData name="Aaksshay Kumandan" userId="5e3bb2722fceb2a8" providerId="Windows Live" clId="Web-{5328EED2-31F2-4447-AF9A-2E6EBB2F0C49}" dt="2023-01-29T09:13:08.472" v="358" actId="14100"/>
          <ac:spMkLst>
            <pc:docMk/>
            <pc:sldMk cId="2290754594" sldId="272"/>
            <ac:spMk id="2" creationId="{B6DCC31F-208D-CFD3-F411-95A265F2C488}"/>
          </ac:spMkLst>
        </pc:spChg>
        <pc:spChg chg="del">
          <ac:chgData name="Aaksshay Kumandan" userId="5e3bb2722fceb2a8" providerId="Windows Live" clId="Web-{5328EED2-31F2-4447-AF9A-2E6EBB2F0C49}" dt="2023-01-29T09:08:00.210" v="292"/>
          <ac:spMkLst>
            <pc:docMk/>
            <pc:sldMk cId="2290754594" sldId="272"/>
            <ac:spMk id="3" creationId="{3CBDB3A2-2B5B-ACD8-E8D7-39703D3220D1}"/>
          </ac:spMkLst>
        </pc:spChg>
        <pc:spChg chg="add del mod">
          <ac:chgData name="Aaksshay Kumandan" userId="5e3bb2722fceb2a8" providerId="Windows Live" clId="Web-{5328EED2-31F2-4447-AF9A-2E6EBB2F0C49}" dt="2023-01-29T09:08:50.024" v="303"/>
          <ac:spMkLst>
            <pc:docMk/>
            <pc:sldMk cId="2290754594" sldId="272"/>
            <ac:spMk id="5" creationId="{0FCEEB2D-351D-AF92-1CA7-278B449774C0}"/>
          </ac:spMkLst>
        </pc:spChg>
        <pc:spChg chg="add del mod">
          <ac:chgData name="Aaksshay Kumandan" userId="5e3bb2722fceb2a8" providerId="Windows Live" clId="Web-{5328EED2-31F2-4447-AF9A-2E6EBB2F0C49}" dt="2023-01-29T09:08:38.336" v="300"/>
          <ac:spMkLst>
            <pc:docMk/>
            <pc:sldMk cId="2290754594" sldId="272"/>
            <ac:spMk id="8" creationId="{6346344C-F227-E906-3744-2208154A8292}"/>
          </ac:spMkLst>
        </pc:spChg>
        <pc:spChg chg="add del">
          <ac:chgData name="Aaksshay Kumandan" userId="5e3bb2722fceb2a8" providerId="Windows Live" clId="Web-{5328EED2-31F2-4447-AF9A-2E6EBB2F0C49}" dt="2023-01-29T09:09:39.385" v="313"/>
          <ac:spMkLst>
            <pc:docMk/>
            <pc:sldMk cId="2290754594" sldId="272"/>
            <ac:spMk id="14" creationId="{989BE678-777B-482A-A616-FEDC47B162E5}"/>
          </ac:spMkLst>
        </pc:spChg>
        <pc:spChg chg="add del">
          <ac:chgData name="Aaksshay Kumandan" userId="5e3bb2722fceb2a8" providerId="Windows Live" clId="Web-{5328EED2-31F2-4447-AF9A-2E6EBB2F0C49}" dt="2023-01-29T09:09:39.385" v="313"/>
          <ac:spMkLst>
            <pc:docMk/>
            <pc:sldMk cId="2290754594" sldId="272"/>
            <ac:spMk id="20" creationId="{D28BE0C3-2102-4820-B88B-A448B1840D14}"/>
          </ac:spMkLst>
        </pc:spChg>
        <pc:spChg chg="add del">
          <ac:chgData name="Aaksshay Kumandan" userId="5e3bb2722fceb2a8" providerId="Windows Live" clId="Web-{5328EED2-31F2-4447-AF9A-2E6EBB2F0C49}" dt="2023-01-29T09:09:39.385" v="313"/>
          <ac:spMkLst>
            <pc:docMk/>
            <pc:sldMk cId="2290754594" sldId="272"/>
            <ac:spMk id="22" creationId="{F3F4807A-5068-4492-8025-D75F320E908D}"/>
          </ac:spMkLst>
        </pc:spChg>
        <pc:spChg chg="add del">
          <ac:chgData name="Aaksshay Kumandan" userId="5e3bb2722fceb2a8" providerId="Windows Live" clId="Web-{5328EED2-31F2-4447-AF9A-2E6EBB2F0C49}" dt="2023-01-29T09:09:39.385" v="313"/>
          <ac:spMkLst>
            <pc:docMk/>
            <pc:sldMk cId="2290754594" sldId="272"/>
            <ac:spMk id="24" creationId="{B24996F8-180C-4DCB-8A26-DFA336CDEFBC}"/>
          </ac:spMkLst>
        </pc:spChg>
        <pc:spChg chg="add del">
          <ac:chgData name="Aaksshay Kumandan" userId="5e3bb2722fceb2a8" providerId="Windows Live" clId="Web-{5328EED2-31F2-4447-AF9A-2E6EBB2F0C49}" dt="2023-01-29T09:09:39.385" v="313"/>
          <ac:spMkLst>
            <pc:docMk/>
            <pc:sldMk cId="2290754594" sldId="272"/>
            <ac:spMk id="26" creationId="{630182B0-3559-41D5-9EBC-0BD86BEDAD09}"/>
          </ac:spMkLst>
        </pc:spChg>
        <pc:spChg chg="add del mod">
          <ac:chgData name="Aaksshay Kumandan" userId="5e3bb2722fceb2a8" providerId="Windows Live" clId="Web-{5328EED2-31F2-4447-AF9A-2E6EBB2F0C49}" dt="2023-01-29T09:10:34.936" v="324"/>
          <ac:spMkLst>
            <pc:docMk/>
            <pc:sldMk cId="2290754594" sldId="272"/>
            <ac:spMk id="30" creationId="{C1107000-F0DA-D1AF-23BB-1FF88E48949C}"/>
          </ac:spMkLst>
        </pc:spChg>
        <pc:spChg chg="add del">
          <ac:chgData name="Aaksshay Kumandan" userId="5e3bb2722fceb2a8" providerId="Windows Live" clId="Web-{5328EED2-31F2-4447-AF9A-2E6EBB2F0C49}" dt="2023-01-29T09:09:39.385" v="312"/>
          <ac:spMkLst>
            <pc:docMk/>
            <pc:sldMk cId="2290754594" sldId="272"/>
            <ac:spMk id="35" creationId="{4AC0CD9D-7610-4620-93B4-798CCD9AB581}"/>
          </ac:spMkLst>
        </pc:spChg>
        <pc:spChg chg="add del">
          <ac:chgData name="Aaksshay Kumandan" userId="5e3bb2722fceb2a8" providerId="Windows Live" clId="Web-{5328EED2-31F2-4447-AF9A-2E6EBB2F0C49}" dt="2023-01-29T09:09:39.385" v="312"/>
          <ac:spMkLst>
            <pc:docMk/>
            <pc:sldMk cId="2290754594" sldId="272"/>
            <ac:spMk id="41" creationId="{DE4D62F9-188E-4530-84C2-24BDEE4BEB82}"/>
          </ac:spMkLst>
        </pc:spChg>
        <pc:spChg chg="add del">
          <ac:chgData name="Aaksshay Kumandan" userId="5e3bb2722fceb2a8" providerId="Windows Live" clId="Web-{5328EED2-31F2-4447-AF9A-2E6EBB2F0C49}" dt="2023-01-29T09:09:39.385" v="312"/>
          <ac:spMkLst>
            <pc:docMk/>
            <pc:sldMk cId="2290754594" sldId="272"/>
            <ac:spMk id="43" creationId="{757B325C-3E35-45CF-9D07-3BCB281F3B9C}"/>
          </ac:spMkLst>
        </pc:spChg>
        <pc:spChg chg="add del">
          <ac:chgData name="Aaksshay Kumandan" userId="5e3bb2722fceb2a8" providerId="Windows Live" clId="Web-{5328EED2-31F2-4447-AF9A-2E6EBB2F0C49}" dt="2023-01-29T09:09:39.385" v="312"/>
          <ac:spMkLst>
            <pc:docMk/>
            <pc:sldMk cId="2290754594" sldId="272"/>
            <ac:spMk id="45" creationId="{C24BEC42-AFF3-40D1-93A2-A27A42E1E23C}"/>
          </ac:spMkLst>
        </pc:spChg>
        <pc:spChg chg="add del">
          <ac:chgData name="Aaksshay Kumandan" userId="5e3bb2722fceb2a8" providerId="Windows Live" clId="Web-{5328EED2-31F2-4447-AF9A-2E6EBB2F0C49}" dt="2023-01-29T09:09:39.385" v="312"/>
          <ac:spMkLst>
            <pc:docMk/>
            <pc:sldMk cId="2290754594" sldId="272"/>
            <ac:spMk id="47" creationId="{608F427C-1EC9-4280-9367-F2B3AA063E82}"/>
          </ac:spMkLst>
        </pc:spChg>
        <pc:spChg chg="add del">
          <ac:chgData name="Aaksshay Kumandan" userId="5e3bb2722fceb2a8" providerId="Windows Live" clId="Web-{5328EED2-31F2-4447-AF9A-2E6EBB2F0C49}" dt="2023-01-29T09:09:39.385" v="312"/>
          <ac:spMkLst>
            <pc:docMk/>
            <pc:sldMk cId="2290754594" sldId="272"/>
            <ac:spMk id="49" creationId="{F98810A7-E114-447A-A7D6-69B27CFB5650}"/>
          </ac:spMkLst>
        </pc:spChg>
        <pc:spChg chg="add del">
          <ac:chgData name="Aaksshay Kumandan" userId="5e3bb2722fceb2a8" providerId="Windows Live" clId="Web-{5328EED2-31F2-4447-AF9A-2E6EBB2F0C49}" dt="2023-01-29T09:10:39.514" v="325"/>
          <ac:spMkLst>
            <pc:docMk/>
            <pc:sldMk cId="2290754594" sldId="272"/>
            <ac:spMk id="51" creationId="{B4AAD3FD-83A5-4B89-9F8F-01B8870865BE}"/>
          </ac:spMkLst>
        </pc:spChg>
        <pc:spChg chg="add del">
          <ac:chgData name="Aaksshay Kumandan" userId="5e3bb2722fceb2a8" providerId="Windows Live" clId="Web-{5328EED2-31F2-4447-AF9A-2E6EBB2F0C49}" dt="2023-01-29T09:10:39.514" v="325"/>
          <ac:spMkLst>
            <pc:docMk/>
            <pc:sldMk cId="2290754594" sldId="272"/>
            <ac:spMk id="52" creationId="{61752F1D-FC0F-4103-9584-630E643CCDA6}"/>
          </ac:spMkLst>
        </pc:spChg>
        <pc:spChg chg="add del">
          <ac:chgData name="Aaksshay Kumandan" userId="5e3bb2722fceb2a8" providerId="Windows Live" clId="Web-{5328EED2-31F2-4447-AF9A-2E6EBB2F0C49}" dt="2023-01-29T09:10:39.514" v="325"/>
          <ac:spMkLst>
            <pc:docMk/>
            <pc:sldMk cId="2290754594" sldId="272"/>
            <ac:spMk id="53" creationId="{70151CB7-E7DE-4917-B831-01DF9CE01306}"/>
          </ac:spMkLst>
        </pc:spChg>
        <pc:spChg chg="add del">
          <ac:chgData name="Aaksshay Kumandan" userId="5e3bb2722fceb2a8" providerId="Windows Live" clId="Web-{5328EED2-31F2-4447-AF9A-2E6EBB2F0C49}" dt="2023-01-29T09:10:39.514" v="325"/>
          <ac:spMkLst>
            <pc:docMk/>
            <pc:sldMk cId="2290754594" sldId="272"/>
            <ac:spMk id="54" creationId="{A92A1116-1C84-41DF-B803-1F7B0883EC82}"/>
          </ac:spMkLst>
        </pc:spChg>
        <pc:spChg chg="add del">
          <ac:chgData name="Aaksshay Kumandan" userId="5e3bb2722fceb2a8" providerId="Windows Live" clId="Web-{5328EED2-31F2-4447-AF9A-2E6EBB2F0C49}" dt="2023-01-29T09:11:24.390" v="337"/>
          <ac:spMkLst>
            <pc:docMk/>
            <pc:sldMk cId="2290754594" sldId="272"/>
            <ac:spMk id="63" creationId="{989BE678-777B-482A-A616-FEDC47B162E5}"/>
          </ac:spMkLst>
        </pc:spChg>
        <pc:spChg chg="add del">
          <ac:chgData name="Aaksshay Kumandan" userId="5e3bb2722fceb2a8" providerId="Windows Live" clId="Web-{5328EED2-31F2-4447-AF9A-2E6EBB2F0C49}" dt="2023-01-29T09:11:24.390" v="337"/>
          <ac:spMkLst>
            <pc:docMk/>
            <pc:sldMk cId="2290754594" sldId="272"/>
            <ac:spMk id="69" creationId="{D28BE0C3-2102-4820-B88B-A448B1840D14}"/>
          </ac:spMkLst>
        </pc:spChg>
        <pc:spChg chg="add del">
          <ac:chgData name="Aaksshay Kumandan" userId="5e3bb2722fceb2a8" providerId="Windows Live" clId="Web-{5328EED2-31F2-4447-AF9A-2E6EBB2F0C49}" dt="2023-01-29T09:11:24.390" v="337"/>
          <ac:spMkLst>
            <pc:docMk/>
            <pc:sldMk cId="2290754594" sldId="272"/>
            <ac:spMk id="71" creationId="{F3F4807A-5068-4492-8025-D75F320E908D}"/>
          </ac:spMkLst>
        </pc:spChg>
        <pc:spChg chg="add del">
          <ac:chgData name="Aaksshay Kumandan" userId="5e3bb2722fceb2a8" providerId="Windows Live" clId="Web-{5328EED2-31F2-4447-AF9A-2E6EBB2F0C49}" dt="2023-01-29T09:11:24.390" v="337"/>
          <ac:spMkLst>
            <pc:docMk/>
            <pc:sldMk cId="2290754594" sldId="272"/>
            <ac:spMk id="73" creationId="{B24996F8-180C-4DCB-8A26-DFA336CDEFBC}"/>
          </ac:spMkLst>
        </pc:spChg>
        <pc:spChg chg="add del">
          <ac:chgData name="Aaksshay Kumandan" userId="5e3bb2722fceb2a8" providerId="Windows Live" clId="Web-{5328EED2-31F2-4447-AF9A-2E6EBB2F0C49}" dt="2023-01-29T09:11:24.390" v="337"/>
          <ac:spMkLst>
            <pc:docMk/>
            <pc:sldMk cId="2290754594" sldId="272"/>
            <ac:spMk id="75" creationId="{630182B0-3559-41D5-9EBC-0BD86BEDAD09}"/>
          </ac:spMkLst>
        </pc:spChg>
        <pc:spChg chg="add del">
          <ac:chgData name="Aaksshay Kumandan" userId="5e3bb2722fceb2a8" providerId="Windows Live" clId="Web-{5328EED2-31F2-4447-AF9A-2E6EBB2F0C49}" dt="2023-01-29T09:11:50.751" v="343"/>
          <ac:spMkLst>
            <pc:docMk/>
            <pc:sldMk cId="2290754594" sldId="272"/>
            <ac:spMk id="84" creationId="{989BE678-777B-482A-A616-FEDC47B162E5}"/>
          </ac:spMkLst>
        </pc:spChg>
        <pc:spChg chg="add del">
          <ac:chgData name="Aaksshay Kumandan" userId="5e3bb2722fceb2a8" providerId="Windows Live" clId="Web-{5328EED2-31F2-4447-AF9A-2E6EBB2F0C49}" dt="2023-01-29T09:11:50.751" v="343"/>
          <ac:spMkLst>
            <pc:docMk/>
            <pc:sldMk cId="2290754594" sldId="272"/>
            <ac:spMk id="90" creationId="{D28BE0C3-2102-4820-B88B-A448B1840D14}"/>
          </ac:spMkLst>
        </pc:spChg>
        <pc:spChg chg="add">
          <ac:chgData name="Aaksshay Kumandan" userId="5e3bb2722fceb2a8" providerId="Windows Live" clId="Web-{5328EED2-31F2-4447-AF9A-2E6EBB2F0C49}" dt="2023-01-29T09:11:50.751" v="343"/>
          <ac:spMkLst>
            <pc:docMk/>
            <pc:sldMk cId="2290754594" sldId="272"/>
            <ac:spMk id="99" creationId="{989BE678-777B-482A-A616-FEDC47B162E5}"/>
          </ac:spMkLst>
        </pc:spChg>
        <pc:spChg chg="add">
          <ac:chgData name="Aaksshay Kumandan" userId="5e3bb2722fceb2a8" providerId="Windows Live" clId="Web-{5328EED2-31F2-4447-AF9A-2E6EBB2F0C49}" dt="2023-01-29T09:11:50.751" v="343"/>
          <ac:spMkLst>
            <pc:docMk/>
            <pc:sldMk cId="2290754594" sldId="272"/>
            <ac:spMk id="105" creationId="{D28BE0C3-2102-4820-B88B-A448B1840D14}"/>
          </ac:spMkLst>
        </pc:spChg>
        <pc:spChg chg="add">
          <ac:chgData name="Aaksshay Kumandan" userId="5e3bb2722fceb2a8" providerId="Windows Live" clId="Web-{5328EED2-31F2-4447-AF9A-2E6EBB2F0C49}" dt="2023-01-29T09:11:50.751" v="343"/>
          <ac:spMkLst>
            <pc:docMk/>
            <pc:sldMk cId="2290754594" sldId="272"/>
            <ac:spMk id="107" creationId="{C885E190-58DD-42DD-A4A8-401E15C92A52}"/>
          </ac:spMkLst>
        </pc:spChg>
        <pc:picChg chg="add mod ord modCrop">
          <ac:chgData name="Aaksshay Kumandan" userId="5e3bb2722fceb2a8" providerId="Windows Live" clId="Web-{5328EED2-31F2-4447-AF9A-2E6EBB2F0C49}" dt="2023-01-29T09:11:50.751" v="343"/>
          <ac:picMkLst>
            <pc:docMk/>
            <pc:sldMk cId="2290754594" sldId="272"/>
            <ac:picMk id="4" creationId="{7C6035FF-DE16-0F39-3060-711EE24E81F1}"/>
          </ac:picMkLst>
        </pc:picChg>
        <pc:picChg chg="add del mod">
          <ac:chgData name="Aaksshay Kumandan" userId="5e3bb2722fceb2a8" providerId="Windows Live" clId="Web-{5328EED2-31F2-4447-AF9A-2E6EBB2F0C49}" dt="2023-01-29T09:08:38.336" v="301"/>
          <ac:picMkLst>
            <pc:docMk/>
            <pc:sldMk cId="2290754594" sldId="272"/>
            <ac:picMk id="7" creationId="{54AE7E26-1C7D-6C99-7810-46D5F5061299}"/>
          </ac:picMkLst>
        </pc:picChg>
        <pc:picChg chg="add del">
          <ac:chgData name="Aaksshay Kumandan" userId="5e3bb2722fceb2a8" providerId="Windows Live" clId="Web-{5328EED2-31F2-4447-AF9A-2E6EBB2F0C49}" dt="2023-01-29T09:09:39.385" v="313"/>
          <ac:picMkLst>
            <pc:docMk/>
            <pc:sldMk cId="2290754594" sldId="272"/>
            <ac:picMk id="10" creationId="{DF19BAF3-7E20-4B9D-B544-BABAEEA1FA75}"/>
          </ac:picMkLst>
        </pc:picChg>
        <pc:picChg chg="add del">
          <ac:chgData name="Aaksshay Kumandan" userId="5e3bb2722fceb2a8" providerId="Windows Live" clId="Web-{5328EED2-31F2-4447-AF9A-2E6EBB2F0C49}" dt="2023-01-29T09:09:39.385" v="313"/>
          <ac:picMkLst>
            <pc:docMk/>
            <pc:sldMk cId="2290754594" sldId="272"/>
            <ac:picMk id="12" creationId="{950648F4-ABCD-4DF0-8641-76CFB2354721}"/>
          </ac:picMkLst>
        </pc:picChg>
        <pc:picChg chg="add del">
          <ac:chgData name="Aaksshay Kumandan" userId="5e3bb2722fceb2a8" providerId="Windows Live" clId="Web-{5328EED2-31F2-4447-AF9A-2E6EBB2F0C49}" dt="2023-01-29T09:09:39.385" v="313"/>
          <ac:picMkLst>
            <pc:docMk/>
            <pc:sldMk cId="2290754594" sldId="272"/>
            <ac:picMk id="16" creationId="{CF1EB4BD-9C7E-4AA3-9681-C7EB0DA6250B}"/>
          </ac:picMkLst>
        </pc:picChg>
        <pc:picChg chg="add del">
          <ac:chgData name="Aaksshay Kumandan" userId="5e3bb2722fceb2a8" providerId="Windows Live" clId="Web-{5328EED2-31F2-4447-AF9A-2E6EBB2F0C49}" dt="2023-01-29T09:09:39.385" v="313"/>
          <ac:picMkLst>
            <pc:docMk/>
            <pc:sldMk cId="2290754594" sldId="272"/>
            <ac:picMk id="18" creationId="{94AAE3AA-3759-4D28-B0EF-575F25A5146C}"/>
          </ac:picMkLst>
        </pc:picChg>
        <pc:picChg chg="add del">
          <ac:chgData name="Aaksshay Kumandan" userId="5e3bb2722fceb2a8" providerId="Windows Live" clId="Web-{5328EED2-31F2-4447-AF9A-2E6EBB2F0C49}" dt="2023-01-29T09:09:39.385" v="312"/>
          <ac:picMkLst>
            <pc:docMk/>
            <pc:sldMk cId="2290754594" sldId="272"/>
            <ac:picMk id="31" creationId="{41B68C77-138E-4BF7-A276-BD0C78A4219F}"/>
          </ac:picMkLst>
        </pc:picChg>
        <pc:picChg chg="add del">
          <ac:chgData name="Aaksshay Kumandan" userId="5e3bb2722fceb2a8" providerId="Windows Live" clId="Web-{5328EED2-31F2-4447-AF9A-2E6EBB2F0C49}" dt="2023-01-29T09:09:39.385" v="312"/>
          <ac:picMkLst>
            <pc:docMk/>
            <pc:sldMk cId="2290754594" sldId="272"/>
            <ac:picMk id="33" creationId="{7C268552-D473-46ED-B1B8-422042C4DEF1}"/>
          </ac:picMkLst>
        </pc:picChg>
        <pc:picChg chg="add del">
          <ac:chgData name="Aaksshay Kumandan" userId="5e3bb2722fceb2a8" providerId="Windows Live" clId="Web-{5328EED2-31F2-4447-AF9A-2E6EBB2F0C49}" dt="2023-01-29T09:09:39.385" v="312"/>
          <ac:picMkLst>
            <pc:docMk/>
            <pc:sldMk cId="2290754594" sldId="272"/>
            <ac:picMk id="37" creationId="{B9238B3E-24AA-439A-B527-6C5DF6D72145}"/>
          </ac:picMkLst>
        </pc:picChg>
        <pc:picChg chg="add del">
          <ac:chgData name="Aaksshay Kumandan" userId="5e3bb2722fceb2a8" providerId="Windows Live" clId="Web-{5328EED2-31F2-4447-AF9A-2E6EBB2F0C49}" dt="2023-01-29T09:09:39.385" v="312"/>
          <ac:picMkLst>
            <pc:docMk/>
            <pc:sldMk cId="2290754594" sldId="272"/>
            <ac:picMk id="39" creationId="{69F01145-BEA3-4CBF-AA21-10077B948CA8}"/>
          </ac:picMkLst>
        </pc:picChg>
        <pc:picChg chg="add del">
          <ac:chgData name="Aaksshay Kumandan" userId="5e3bb2722fceb2a8" providerId="Windows Live" clId="Web-{5328EED2-31F2-4447-AF9A-2E6EBB2F0C49}" dt="2023-01-29T09:11:24.390" v="337"/>
          <ac:picMkLst>
            <pc:docMk/>
            <pc:sldMk cId="2290754594" sldId="272"/>
            <ac:picMk id="59" creationId="{DF19BAF3-7E20-4B9D-B544-BABAEEA1FA75}"/>
          </ac:picMkLst>
        </pc:picChg>
        <pc:picChg chg="add del">
          <ac:chgData name="Aaksshay Kumandan" userId="5e3bb2722fceb2a8" providerId="Windows Live" clId="Web-{5328EED2-31F2-4447-AF9A-2E6EBB2F0C49}" dt="2023-01-29T09:11:24.390" v="337"/>
          <ac:picMkLst>
            <pc:docMk/>
            <pc:sldMk cId="2290754594" sldId="272"/>
            <ac:picMk id="61" creationId="{950648F4-ABCD-4DF0-8641-76CFB2354721}"/>
          </ac:picMkLst>
        </pc:picChg>
        <pc:picChg chg="add del">
          <ac:chgData name="Aaksshay Kumandan" userId="5e3bb2722fceb2a8" providerId="Windows Live" clId="Web-{5328EED2-31F2-4447-AF9A-2E6EBB2F0C49}" dt="2023-01-29T09:11:24.390" v="337"/>
          <ac:picMkLst>
            <pc:docMk/>
            <pc:sldMk cId="2290754594" sldId="272"/>
            <ac:picMk id="65" creationId="{CF1EB4BD-9C7E-4AA3-9681-C7EB0DA6250B}"/>
          </ac:picMkLst>
        </pc:picChg>
        <pc:picChg chg="add del">
          <ac:chgData name="Aaksshay Kumandan" userId="5e3bb2722fceb2a8" providerId="Windows Live" clId="Web-{5328EED2-31F2-4447-AF9A-2E6EBB2F0C49}" dt="2023-01-29T09:11:24.390" v="337"/>
          <ac:picMkLst>
            <pc:docMk/>
            <pc:sldMk cId="2290754594" sldId="272"/>
            <ac:picMk id="67" creationId="{94AAE3AA-3759-4D28-B0EF-575F25A5146C}"/>
          </ac:picMkLst>
        </pc:picChg>
        <pc:picChg chg="add del">
          <ac:chgData name="Aaksshay Kumandan" userId="5e3bb2722fceb2a8" providerId="Windows Live" clId="Web-{5328EED2-31F2-4447-AF9A-2E6EBB2F0C49}" dt="2023-01-29T09:11:50.751" v="343"/>
          <ac:picMkLst>
            <pc:docMk/>
            <pc:sldMk cId="2290754594" sldId="272"/>
            <ac:picMk id="80" creationId="{DF19BAF3-7E20-4B9D-B544-BABAEEA1FA75}"/>
          </ac:picMkLst>
        </pc:picChg>
        <pc:picChg chg="add del">
          <ac:chgData name="Aaksshay Kumandan" userId="5e3bb2722fceb2a8" providerId="Windows Live" clId="Web-{5328EED2-31F2-4447-AF9A-2E6EBB2F0C49}" dt="2023-01-29T09:11:50.751" v="343"/>
          <ac:picMkLst>
            <pc:docMk/>
            <pc:sldMk cId="2290754594" sldId="272"/>
            <ac:picMk id="82" creationId="{950648F4-ABCD-4DF0-8641-76CFB2354721}"/>
          </ac:picMkLst>
        </pc:picChg>
        <pc:picChg chg="add del">
          <ac:chgData name="Aaksshay Kumandan" userId="5e3bb2722fceb2a8" providerId="Windows Live" clId="Web-{5328EED2-31F2-4447-AF9A-2E6EBB2F0C49}" dt="2023-01-29T09:11:50.751" v="343"/>
          <ac:picMkLst>
            <pc:docMk/>
            <pc:sldMk cId="2290754594" sldId="272"/>
            <ac:picMk id="86" creationId="{CF1EB4BD-9C7E-4AA3-9681-C7EB0DA6250B}"/>
          </ac:picMkLst>
        </pc:picChg>
        <pc:picChg chg="add del">
          <ac:chgData name="Aaksshay Kumandan" userId="5e3bb2722fceb2a8" providerId="Windows Live" clId="Web-{5328EED2-31F2-4447-AF9A-2E6EBB2F0C49}" dt="2023-01-29T09:11:50.751" v="343"/>
          <ac:picMkLst>
            <pc:docMk/>
            <pc:sldMk cId="2290754594" sldId="272"/>
            <ac:picMk id="88" creationId="{94AAE3AA-3759-4D28-B0EF-575F25A5146C}"/>
          </ac:picMkLst>
        </pc:picChg>
        <pc:picChg chg="add">
          <ac:chgData name="Aaksshay Kumandan" userId="5e3bb2722fceb2a8" providerId="Windows Live" clId="Web-{5328EED2-31F2-4447-AF9A-2E6EBB2F0C49}" dt="2023-01-29T09:11:50.751" v="343"/>
          <ac:picMkLst>
            <pc:docMk/>
            <pc:sldMk cId="2290754594" sldId="272"/>
            <ac:picMk id="95" creationId="{DF19BAF3-7E20-4B9D-B544-BABAEEA1FA75}"/>
          </ac:picMkLst>
        </pc:picChg>
        <pc:picChg chg="add">
          <ac:chgData name="Aaksshay Kumandan" userId="5e3bb2722fceb2a8" providerId="Windows Live" clId="Web-{5328EED2-31F2-4447-AF9A-2E6EBB2F0C49}" dt="2023-01-29T09:11:50.751" v="343"/>
          <ac:picMkLst>
            <pc:docMk/>
            <pc:sldMk cId="2290754594" sldId="272"/>
            <ac:picMk id="97" creationId="{950648F4-ABCD-4DF0-8641-76CFB2354721}"/>
          </ac:picMkLst>
        </pc:picChg>
        <pc:picChg chg="add">
          <ac:chgData name="Aaksshay Kumandan" userId="5e3bb2722fceb2a8" providerId="Windows Live" clId="Web-{5328EED2-31F2-4447-AF9A-2E6EBB2F0C49}" dt="2023-01-29T09:11:50.751" v="343"/>
          <ac:picMkLst>
            <pc:docMk/>
            <pc:sldMk cId="2290754594" sldId="272"/>
            <ac:picMk id="101" creationId="{CF1EB4BD-9C7E-4AA3-9681-C7EB0DA6250B}"/>
          </ac:picMkLst>
        </pc:picChg>
        <pc:picChg chg="add">
          <ac:chgData name="Aaksshay Kumandan" userId="5e3bb2722fceb2a8" providerId="Windows Live" clId="Web-{5328EED2-31F2-4447-AF9A-2E6EBB2F0C49}" dt="2023-01-29T09:11:50.751" v="343"/>
          <ac:picMkLst>
            <pc:docMk/>
            <pc:sldMk cId="2290754594" sldId="272"/>
            <ac:picMk id="103" creationId="{94AAE3AA-3759-4D28-B0EF-575F25A5146C}"/>
          </ac:picMkLst>
        </pc:picChg>
      </pc:sldChg>
      <pc:sldChg chg="new del">
        <pc:chgData name="Aaksshay Kumandan" userId="5e3bb2722fceb2a8" providerId="Windows Live" clId="Web-{5328EED2-31F2-4447-AF9A-2E6EBB2F0C49}" dt="2023-01-29T08:58:44.675" v="165"/>
        <pc:sldMkLst>
          <pc:docMk/>
          <pc:sldMk cId="3495509240" sldId="272"/>
        </pc:sldMkLst>
      </pc:sldChg>
      <pc:sldChg chg="addSp delSp modSp new del mod setBg">
        <pc:chgData name="Aaksshay Kumandan" userId="5e3bb2722fceb2a8" providerId="Windows Live" clId="Web-{5328EED2-31F2-4447-AF9A-2E6EBB2F0C49}" dt="2023-01-29T09:06:15.862" v="259"/>
        <pc:sldMkLst>
          <pc:docMk/>
          <pc:sldMk cId="3736162285" sldId="272"/>
        </pc:sldMkLst>
        <pc:spChg chg="del mod">
          <ac:chgData name="Aaksshay Kumandan" userId="5e3bb2722fceb2a8" providerId="Windows Live" clId="Web-{5328EED2-31F2-4447-AF9A-2E6EBB2F0C49}" dt="2023-01-29T09:04:19.296" v="240"/>
          <ac:spMkLst>
            <pc:docMk/>
            <pc:sldMk cId="3736162285" sldId="272"/>
            <ac:spMk id="2" creationId="{BB895F42-7BB0-35FC-E64D-3498585C6C39}"/>
          </ac:spMkLst>
        </pc:spChg>
        <pc:spChg chg="del">
          <ac:chgData name="Aaksshay Kumandan" userId="5e3bb2722fceb2a8" providerId="Windows Live" clId="Web-{5328EED2-31F2-4447-AF9A-2E6EBB2F0C49}" dt="2023-01-29T09:04:03.139" v="233"/>
          <ac:spMkLst>
            <pc:docMk/>
            <pc:sldMk cId="3736162285" sldId="272"/>
            <ac:spMk id="3" creationId="{B94ABBC1-D7F5-0310-8C24-1179315E0138}"/>
          </ac:spMkLst>
        </pc:spChg>
        <pc:spChg chg="add del mod">
          <ac:chgData name="Aaksshay Kumandan" userId="5e3bb2722fceb2a8" providerId="Windows Live" clId="Web-{5328EED2-31F2-4447-AF9A-2E6EBB2F0C49}" dt="2023-01-29T09:04:47.594" v="254"/>
          <ac:spMkLst>
            <pc:docMk/>
            <pc:sldMk cId="3736162285" sldId="272"/>
            <ac:spMk id="5" creationId="{C3C6CF52-EDD6-FED3-CE97-9AA1C00F928E}"/>
          </ac:spMkLst>
        </pc:spChg>
        <pc:spChg chg="add del">
          <ac:chgData name="Aaksshay Kumandan" userId="5e3bb2722fceb2a8" providerId="Windows Live" clId="Web-{5328EED2-31F2-4447-AF9A-2E6EBB2F0C49}" dt="2023-01-29T09:05:46.658" v="258"/>
          <ac:spMkLst>
            <pc:docMk/>
            <pc:sldMk cId="3736162285" sldId="272"/>
            <ac:spMk id="13" creationId="{AEBE9F1A-B38D-446E-83AE-14B17CE77FF2}"/>
          </ac:spMkLst>
        </pc:spChg>
        <pc:spChg chg="add del">
          <ac:chgData name="Aaksshay Kumandan" userId="5e3bb2722fceb2a8" providerId="Windows Live" clId="Web-{5328EED2-31F2-4447-AF9A-2E6EBB2F0C49}" dt="2023-01-29T09:05:46.658" v="258"/>
          <ac:spMkLst>
            <pc:docMk/>
            <pc:sldMk cId="3736162285" sldId="272"/>
            <ac:spMk id="19" creationId="{5E3EB826-A471-488F-9E8A-D65528A3C0CA}"/>
          </ac:spMkLst>
        </pc:spChg>
        <pc:spChg chg="add del">
          <ac:chgData name="Aaksshay Kumandan" userId="5e3bb2722fceb2a8" providerId="Windows Live" clId="Web-{5328EED2-31F2-4447-AF9A-2E6EBB2F0C49}" dt="2023-01-29T09:05:46.658" v="258"/>
          <ac:spMkLst>
            <pc:docMk/>
            <pc:sldMk cId="3736162285" sldId="272"/>
            <ac:spMk id="21" creationId="{DFB3CEA1-88D9-42FB-88ED-1E9807FE6596}"/>
          </ac:spMkLst>
        </pc:spChg>
        <pc:spChg chg="add del">
          <ac:chgData name="Aaksshay Kumandan" userId="5e3bb2722fceb2a8" providerId="Windows Live" clId="Web-{5328EED2-31F2-4447-AF9A-2E6EBB2F0C49}" dt="2023-01-29T09:05:46.658" v="258"/>
          <ac:spMkLst>
            <pc:docMk/>
            <pc:sldMk cId="3736162285" sldId="272"/>
            <ac:spMk id="23" creationId="{9A6C928E-4252-4F33-8C34-E50A12A3170B}"/>
          </ac:spMkLst>
        </pc:spChg>
        <pc:spChg chg="add">
          <ac:chgData name="Aaksshay Kumandan" userId="5e3bb2722fceb2a8" providerId="Windows Live" clId="Web-{5328EED2-31F2-4447-AF9A-2E6EBB2F0C49}" dt="2023-01-29T09:05:46.658" v="258"/>
          <ac:spMkLst>
            <pc:docMk/>
            <pc:sldMk cId="3736162285" sldId="272"/>
            <ac:spMk id="27" creationId="{E56DA4EB-DD66-6271-29B6-90C3DBA6EC3E}"/>
          </ac:spMkLst>
        </pc:spChg>
        <pc:spChg chg="add">
          <ac:chgData name="Aaksshay Kumandan" userId="5e3bb2722fceb2a8" providerId="Windows Live" clId="Web-{5328EED2-31F2-4447-AF9A-2E6EBB2F0C49}" dt="2023-01-29T09:05:46.658" v="258"/>
          <ac:spMkLst>
            <pc:docMk/>
            <pc:sldMk cId="3736162285" sldId="272"/>
            <ac:spMk id="30" creationId="{A93A089E-0A16-452C-B341-0F769780D262}"/>
          </ac:spMkLst>
        </pc:spChg>
        <pc:picChg chg="add mod ord modCrop">
          <ac:chgData name="Aaksshay Kumandan" userId="5e3bb2722fceb2a8" providerId="Windows Live" clId="Web-{5328EED2-31F2-4447-AF9A-2E6EBB2F0C49}" dt="2023-01-29T09:05:46.658" v="258"/>
          <ac:picMkLst>
            <pc:docMk/>
            <pc:sldMk cId="3736162285" sldId="272"/>
            <ac:picMk id="4" creationId="{C042A6B0-055F-CF4F-5062-3B8D30F8F753}"/>
          </ac:picMkLst>
        </pc:picChg>
        <pc:picChg chg="add del">
          <ac:chgData name="Aaksshay Kumandan" userId="5e3bb2722fceb2a8" providerId="Windows Live" clId="Web-{5328EED2-31F2-4447-AF9A-2E6EBB2F0C49}" dt="2023-01-29T09:05:46.658" v="258"/>
          <ac:picMkLst>
            <pc:docMk/>
            <pc:sldMk cId="3736162285" sldId="272"/>
            <ac:picMk id="9" creationId="{C9ECDD5C-152A-4CC7-8333-0F367B3A62EA}"/>
          </ac:picMkLst>
        </pc:picChg>
        <pc:picChg chg="add del">
          <ac:chgData name="Aaksshay Kumandan" userId="5e3bb2722fceb2a8" providerId="Windows Live" clId="Web-{5328EED2-31F2-4447-AF9A-2E6EBB2F0C49}" dt="2023-01-29T09:05:46.658" v="258"/>
          <ac:picMkLst>
            <pc:docMk/>
            <pc:sldMk cId="3736162285" sldId="272"/>
            <ac:picMk id="11" creationId="{7F5C92A3-369B-43F3-BDCE-E560B1B0EC89}"/>
          </ac:picMkLst>
        </pc:picChg>
        <pc:picChg chg="add del">
          <ac:chgData name="Aaksshay Kumandan" userId="5e3bb2722fceb2a8" providerId="Windows Live" clId="Web-{5328EED2-31F2-4447-AF9A-2E6EBB2F0C49}" dt="2023-01-29T09:05:46.658" v="258"/>
          <ac:picMkLst>
            <pc:docMk/>
            <pc:sldMk cId="3736162285" sldId="272"/>
            <ac:picMk id="15" creationId="{915B5014-A7EC-4BA6-9C83-8840CF81DB28}"/>
          </ac:picMkLst>
        </pc:picChg>
        <pc:picChg chg="add del">
          <ac:chgData name="Aaksshay Kumandan" userId="5e3bb2722fceb2a8" providerId="Windows Live" clId="Web-{5328EED2-31F2-4447-AF9A-2E6EBB2F0C49}" dt="2023-01-29T09:05:46.658" v="258"/>
          <ac:picMkLst>
            <pc:docMk/>
            <pc:sldMk cId="3736162285" sldId="272"/>
            <ac:picMk id="17" creationId="{022C43AB-86D7-420D-8AD7-DC0A15FDD0AF}"/>
          </ac:picMkLst>
        </pc:picChg>
      </pc:sldChg>
      <pc:sldChg chg="addSp delSp modSp new del mod setBg addAnim delAnim">
        <pc:chgData name="Aaksshay Kumandan" userId="5e3bb2722fceb2a8" providerId="Windows Live" clId="Web-{5328EED2-31F2-4447-AF9A-2E6EBB2F0C49}" dt="2023-01-29T09:03:20.310" v="231"/>
        <pc:sldMkLst>
          <pc:docMk/>
          <pc:sldMk cId="4120766532" sldId="272"/>
        </pc:sldMkLst>
        <pc:spChg chg="del mod">
          <ac:chgData name="Aaksshay Kumandan" userId="5e3bb2722fceb2a8" providerId="Windows Live" clId="Web-{5328EED2-31F2-4447-AF9A-2E6EBB2F0C49}" dt="2023-01-29T09:02:49.590" v="225"/>
          <ac:spMkLst>
            <pc:docMk/>
            <pc:sldMk cId="4120766532" sldId="272"/>
            <ac:spMk id="2" creationId="{363F4F0B-79FD-7EC1-FA28-3CA3F5F9CD4B}"/>
          </ac:spMkLst>
        </pc:spChg>
        <pc:spChg chg="add del">
          <ac:chgData name="Aaksshay Kumandan" userId="5e3bb2722fceb2a8" providerId="Windows Live" clId="Web-{5328EED2-31F2-4447-AF9A-2E6EBB2F0C49}" dt="2023-01-29T09:00:23.210" v="200"/>
          <ac:spMkLst>
            <pc:docMk/>
            <pc:sldMk cId="4120766532" sldId="272"/>
            <ac:spMk id="3" creationId="{F8F84BF0-5199-1281-8132-569175907157}"/>
          </ac:spMkLst>
        </pc:spChg>
        <pc:spChg chg="add mod">
          <ac:chgData name="Aaksshay Kumandan" userId="5e3bb2722fceb2a8" providerId="Windows Live" clId="Web-{5328EED2-31F2-4447-AF9A-2E6EBB2F0C49}" dt="2023-01-29T09:02:14.510" v="215" actId="20577"/>
          <ac:spMkLst>
            <pc:docMk/>
            <pc:sldMk cId="4120766532" sldId="272"/>
            <ac:spMk id="6" creationId="{F9C950E0-AA3C-7BBA-A70B-762109514E18}"/>
          </ac:spMkLst>
        </pc:spChg>
        <pc:spChg chg="add del">
          <ac:chgData name="Aaksshay Kumandan" userId="5e3bb2722fceb2a8" providerId="Windows Live" clId="Web-{5328EED2-31F2-4447-AF9A-2E6EBB2F0C49}" dt="2023-01-29T09:00:23.179" v="199"/>
          <ac:spMkLst>
            <pc:docMk/>
            <pc:sldMk cId="4120766532" sldId="272"/>
            <ac:spMk id="13" creationId="{989BE678-777B-482A-A616-FEDC47B162E5}"/>
          </ac:spMkLst>
        </pc:spChg>
        <pc:spChg chg="add del">
          <ac:chgData name="Aaksshay Kumandan" userId="5e3bb2722fceb2a8" providerId="Windows Live" clId="Web-{5328EED2-31F2-4447-AF9A-2E6EBB2F0C49}" dt="2023-01-29T09:00:23.179" v="199"/>
          <ac:spMkLst>
            <pc:docMk/>
            <pc:sldMk cId="4120766532" sldId="272"/>
            <ac:spMk id="19" creationId="{D28BE0C3-2102-4820-B88B-A448B1840D14}"/>
          </ac:spMkLst>
        </pc:spChg>
        <pc:spChg chg="add del">
          <ac:chgData name="Aaksshay Kumandan" userId="5e3bb2722fceb2a8" providerId="Windows Live" clId="Web-{5328EED2-31F2-4447-AF9A-2E6EBB2F0C49}" dt="2023-01-29T09:02:23.933" v="217"/>
          <ac:spMkLst>
            <pc:docMk/>
            <pc:sldMk cId="4120766532" sldId="272"/>
            <ac:spMk id="21" creationId="{A4322390-8B58-46BE-88EB-D9FD30C08743}"/>
          </ac:spMkLst>
        </pc:spChg>
        <pc:spChg chg="add del">
          <ac:chgData name="Aaksshay Kumandan" userId="5e3bb2722fceb2a8" providerId="Windows Live" clId="Web-{5328EED2-31F2-4447-AF9A-2E6EBB2F0C49}" dt="2023-01-29T09:02:23.933" v="217"/>
          <ac:spMkLst>
            <pc:docMk/>
            <pc:sldMk cId="4120766532" sldId="272"/>
            <ac:spMk id="23" creationId="{C885E190-58DD-42DD-A4A8-401E15C92A52}"/>
          </ac:spMkLst>
        </pc:spChg>
        <pc:spChg chg="add del">
          <ac:chgData name="Aaksshay Kumandan" userId="5e3bb2722fceb2a8" providerId="Windows Live" clId="Web-{5328EED2-31F2-4447-AF9A-2E6EBB2F0C49}" dt="2023-01-29T09:02:23.933" v="217"/>
          <ac:spMkLst>
            <pc:docMk/>
            <pc:sldMk cId="4120766532" sldId="272"/>
            <ac:spMk id="25" creationId="{989BE678-777B-482A-A616-FEDC47B162E5}"/>
          </ac:spMkLst>
        </pc:spChg>
        <pc:spChg chg="add del">
          <ac:chgData name="Aaksshay Kumandan" userId="5e3bb2722fceb2a8" providerId="Windows Live" clId="Web-{5328EED2-31F2-4447-AF9A-2E6EBB2F0C49}" dt="2023-01-29T09:02:23.933" v="217"/>
          <ac:spMkLst>
            <pc:docMk/>
            <pc:sldMk cId="4120766532" sldId="272"/>
            <ac:spMk id="28" creationId="{D28BE0C3-2102-4820-B88B-A448B1840D14}"/>
          </ac:spMkLst>
        </pc:spChg>
        <pc:spChg chg="add">
          <ac:chgData name="Aaksshay Kumandan" userId="5e3bb2722fceb2a8" providerId="Windows Live" clId="Web-{5328EED2-31F2-4447-AF9A-2E6EBB2F0C49}" dt="2023-01-29T09:02:23.933" v="217"/>
          <ac:spMkLst>
            <pc:docMk/>
            <pc:sldMk cId="4120766532" sldId="272"/>
            <ac:spMk id="38" creationId="{DAD27A50-88D7-4E2A-8488-F2879768AF35}"/>
          </ac:spMkLst>
        </pc:spChg>
        <pc:spChg chg="add">
          <ac:chgData name="Aaksshay Kumandan" userId="5e3bb2722fceb2a8" providerId="Windows Live" clId="Web-{5328EED2-31F2-4447-AF9A-2E6EBB2F0C49}" dt="2023-01-29T09:02:23.933" v="217"/>
          <ac:spMkLst>
            <pc:docMk/>
            <pc:sldMk cId="4120766532" sldId="272"/>
            <ac:spMk id="44" creationId="{7C704F0F-1CD8-4DC1-AEE9-225958232415}"/>
          </ac:spMkLst>
        </pc:spChg>
        <pc:spChg chg="add">
          <ac:chgData name="Aaksshay Kumandan" userId="5e3bb2722fceb2a8" providerId="Windows Live" clId="Web-{5328EED2-31F2-4447-AF9A-2E6EBB2F0C49}" dt="2023-01-29T09:02:23.933" v="217"/>
          <ac:spMkLst>
            <pc:docMk/>
            <pc:sldMk cId="4120766532" sldId="272"/>
            <ac:spMk id="46" creationId="{A4322390-8B58-46BE-88EB-D9FD30C08743}"/>
          </ac:spMkLst>
        </pc:spChg>
        <pc:picChg chg="add del mod ord">
          <ac:chgData name="Aaksshay Kumandan" userId="5e3bb2722fceb2a8" providerId="Windows Live" clId="Web-{5328EED2-31F2-4447-AF9A-2E6EBB2F0C49}" dt="2023-01-29T09:03:10.309" v="230"/>
          <ac:picMkLst>
            <pc:docMk/>
            <pc:sldMk cId="4120766532" sldId="272"/>
            <ac:picMk id="4" creationId="{1403D219-5C0E-6E2B-6D17-229CF2F67A87}"/>
          </ac:picMkLst>
        </pc:picChg>
        <pc:picChg chg="add del">
          <ac:chgData name="Aaksshay Kumandan" userId="5e3bb2722fceb2a8" providerId="Windows Live" clId="Web-{5328EED2-31F2-4447-AF9A-2E6EBB2F0C49}" dt="2023-01-29T09:00:23.179" v="199"/>
          <ac:picMkLst>
            <pc:docMk/>
            <pc:sldMk cId="4120766532" sldId="272"/>
            <ac:picMk id="5" creationId="{0B117BDA-00E4-9CC6-8060-7B88DC535BBB}"/>
          </ac:picMkLst>
        </pc:picChg>
        <pc:picChg chg="add del">
          <ac:chgData name="Aaksshay Kumandan" userId="5e3bb2722fceb2a8" providerId="Windows Live" clId="Web-{5328EED2-31F2-4447-AF9A-2E6EBB2F0C49}" dt="2023-01-29T09:00:23.179" v="199"/>
          <ac:picMkLst>
            <pc:docMk/>
            <pc:sldMk cId="4120766532" sldId="272"/>
            <ac:picMk id="9" creationId="{DF19BAF3-7E20-4B9D-B544-BABAEEA1FA75}"/>
          </ac:picMkLst>
        </pc:picChg>
        <pc:picChg chg="add del">
          <ac:chgData name="Aaksshay Kumandan" userId="5e3bb2722fceb2a8" providerId="Windows Live" clId="Web-{5328EED2-31F2-4447-AF9A-2E6EBB2F0C49}" dt="2023-01-29T09:00:23.179" v="199"/>
          <ac:picMkLst>
            <pc:docMk/>
            <pc:sldMk cId="4120766532" sldId="272"/>
            <ac:picMk id="11" creationId="{950648F4-ABCD-4DF0-8641-76CFB2354721}"/>
          </ac:picMkLst>
        </pc:picChg>
        <pc:picChg chg="add del">
          <ac:chgData name="Aaksshay Kumandan" userId="5e3bb2722fceb2a8" providerId="Windows Live" clId="Web-{5328EED2-31F2-4447-AF9A-2E6EBB2F0C49}" dt="2023-01-29T09:00:23.179" v="199"/>
          <ac:picMkLst>
            <pc:docMk/>
            <pc:sldMk cId="4120766532" sldId="272"/>
            <ac:picMk id="15" creationId="{CF1EB4BD-9C7E-4AA3-9681-C7EB0DA6250B}"/>
          </ac:picMkLst>
        </pc:picChg>
        <pc:picChg chg="add del">
          <ac:chgData name="Aaksshay Kumandan" userId="5e3bb2722fceb2a8" providerId="Windows Live" clId="Web-{5328EED2-31F2-4447-AF9A-2E6EBB2F0C49}" dt="2023-01-29T09:00:23.179" v="199"/>
          <ac:picMkLst>
            <pc:docMk/>
            <pc:sldMk cId="4120766532" sldId="272"/>
            <ac:picMk id="17" creationId="{94AAE3AA-3759-4D28-B0EF-575F25A5146C}"/>
          </ac:picMkLst>
        </pc:picChg>
        <pc:picChg chg="add del">
          <ac:chgData name="Aaksshay Kumandan" userId="5e3bb2722fceb2a8" providerId="Windows Live" clId="Web-{5328EED2-31F2-4447-AF9A-2E6EBB2F0C49}" dt="2023-01-29T09:02:23.933" v="217"/>
          <ac:picMkLst>
            <pc:docMk/>
            <pc:sldMk cId="4120766532" sldId="272"/>
            <ac:picMk id="22" creationId="{DF19BAF3-7E20-4B9D-B544-BABAEEA1FA75}"/>
          </ac:picMkLst>
        </pc:picChg>
        <pc:picChg chg="add del">
          <ac:chgData name="Aaksshay Kumandan" userId="5e3bb2722fceb2a8" providerId="Windows Live" clId="Web-{5328EED2-31F2-4447-AF9A-2E6EBB2F0C49}" dt="2023-01-29T09:02:23.933" v="217"/>
          <ac:picMkLst>
            <pc:docMk/>
            <pc:sldMk cId="4120766532" sldId="272"/>
            <ac:picMk id="24" creationId="{950648F4-ABCD-4DF0-8641-76CFB2354721}"/>
          </ac:picMkLst>
        </pc:picChg>
        <pc:picChg chg="add del">
          <ac:chgData name="Aaksshay Kumandan" userId="5e3bb2722fceb2a8" providerId="Windows Live" clId="Web-{5328EED2-31F2-4447-AF9A-2E6EBB2F0C49}" dt="2023-01-29T09:02:23.933" v="217"/>
          <ac:picMkLst>
            <pc:docMk/>
            <pc:sldMk cId="4120766532" sldId="272"/>
            <ac:picMk id="26" creationId="{CF1EB4BD-9C7E-4AA3-9681-C7EB0DA6250B}"/>
          </ac:picMkLst>
        </pc:picChg>
        <pc:picChg chg="add del">
          <ac:chgData name="Aaksshay Kumandan" userId="5e3bb2722fceb2a8" providerId="Windows Live" clId="Web-{5328EED2-31F2-4447-AF9A-2E6EBB2F0C49}" dt="2023-01-29T09:02:23.933" v="217"/>
          <ac:picMkLst>
            <pc:docMk/>
            <pc:sldMk cId="4120766532" sldId="272"/>
            <ac:picMk id="27" creationId="{94AAE3AA-3759-4D28-B0EF-575F25A5146C}"/>
          </ac:picMkLst>
        </pc:picChg>
        <pc:picChg chg="add mod">
          <ac:chgData name="Aaksshay Kumandan" userId="5e3bb2722fceb2a8" providerId="Windows Live" clId="Web-{5328EED2-31F2-4447-AF9A-2E6EBB2F0C49}" dt="2023-01-29T09:03:04.356" v="228" actId="14100"/>
          <ac:picMkLst>
            <pc:docMk/>
            <pc:sldMk cId="4120766532" sldId="272"/>
            <ac:picMk id="29" creationId="{66B29814-E9D2-CDDF-A845-5BD970BC8D0E}"/>
          </ac:picMkLst>
        </pc:picChg>
        <pc:picChg chg="add">
          <ac:chgData name="Aaksshay Kumandan" userId="5e3bb2722fceb2a8" providerId="Windows Live" clId="Web-{5328EED2-31F2-4447-AF9A-2E6EBB2F0C49}" dt="2023-01-29T09:02:23.933" v="217"/>
          <ac:picMkLst>
            <pc:docMk/>
            <pc:sldMk cId="4120766532" sldId="272"/>
            <ac:picMk id="34" creationId="{94DDC893-E5EF-4CDE-B040-BA5B53AADD78}"/>
          </ac:picMkLst>
        </pc:picChg>
        <pc:picChg chg="add">
          <ac:chgData name="Aaksshay Kumandan" userId="5e3bb2722fceb2a8" providerId="Windows Live" clId="Web-{5328EED2-31F2-4447-AF9A-2E6EBB2F0C49}" dt="2023-01-29T09:02:23.933" v="217"/>
          <ac:picMkLst>
            <pc:docMk/>
            <pc:sldMk cId="4120766532" sldId="272"/>
            <ac:picMk id="36" creationId="{85F1A06D-D369-4974-8208-56120C5E7A97}"/>
          </ac:picMkLst>
        </pc:picChg>
        <pc:picChg chg="add">
          <ac:chgData name="Aaksshay Kumandan" userId="5e3bb2722fceb2a8" providerId="Windows Live" clId="Web-{5328EED2-31F2-4447-AF9A-2E6EBB2F0C49}" dt="2023-01-29T09:02:23.933" v="217"/>
          <ac:picMkLst>
            <pc:docMk/>
            <pc:sldMk cId="4120766532" sldId="272"/>
            <ac:picMk id="40" creationId="{A47C6ACD-2325-48C6-B9F3-C21563A05EA5}"/>
          </ac:picMkLst>
        </pc:picChg>
        <pc:picChg chg="add">
          <ac:chgData name="Aaksshay Kumandan" userId="5e3bb2722fceb2a8" providerId="Windows Live" clId="Web-{5328EED2-31F2-4447-AF9A-2E6EBB2F0C49}" dt="2023-01-29T09:02:23.933" v="217"/>
          <ac:picMkLst>
            <pc:docMk/>
            <pc:sldMk cId="4120766532" sldId="272"/>
            <ac:picMk id="42" creationId="{1081DF83-4F35-4560-87E6-0DE8AAAC33DB}"/>
          </ac:picMkLst>
        </pc:picChg>
      </pc:sldChg>
      <pc:sldChg chg="addSp delSp modSp new mod setBg">
        <pc:chgData name="Aaksshay Kumandan" userId="5e3bb2722fceb2a8" providerId="Windows Live" clId="Web-{5328EED2-31F2-4447-AF9A-2E6EBB2F0C49}" dt="2023-01-29T09:30:00.397" v="850" actId="20577"/>
        <pc:sldMkLst>
          <pc:docMk/>
          <pc:sldMk cId="2864924106" sldId="273"/>
        </pc:sldMkLst>
        <pc:spChg chg="mod ord">
          <ac:chgData name="Aaksshay Kumandan" userId="5e3bb2722fceb2a8" providerId="Windows Live" clId="Web-{5328EED2-31F2-4447-AF9A-2E6EBB2F0C49}" dt="2023-01-29T09:16:35.370" v="416"/>
          <ac:spMkLst>
            <pc:docMk/>
            <pc:sldMk cId="2864924106" sldId="273"/>
            <ac:spMk id="2" creationId="{53848462-511F-F577-5653-F62D2B943E9F}"/>
          </ac:spMkLst>
        </pc:spChg>
        <pc:spChg chg="del">
          <ac:chgData name="Aaksshay Kumandan" userId="5e3bb2722fceb2a8" providerId="Windows Live" clId="Web-{5328EED2-31F2-4447-AF9A-2E6EBB2F0C49}" dt="2023-01-29T09:15:43.118" v="391"/>
          <ac:spMkLst>
            <pc:docMk/>
            <pc:sldMk cId="2864924106" sldId="273"/>
            <ac:spMk id="3" creationId="{B85BC89F-8F69-A46A-20C5-5F11175B4283}"/>
          </ac:spMkLst>
        </pc:spChg>
        <pc:spChg chg="add del mod">
          <ac:chgData name="Aaksshay Kumandan" userId="5e3bb2722fceb2a8" providerId="Windows Live" clId="Web-{5328EED2-31F2-4447-AF9A-2E6EBB2F0C49}" dt="2023-01-29T09:16:20.010" v="414"/>
          <ac:spMkLst>
            <pc:docMk/>
            <pc:sldMk cId="2864924106" sldId="273"/>
            <ac:spMk id="5" creationId="{F9E0CB8E-482A-81D5-E122-22DAB08C46B4}"/>
          </ac:spMkLst>
        </pc:spChg>
        <pc:spChg chg="add mod">
          <ac:chgData name="Aaksshay Kumandan" userId="5e3bb2722fceb2a8" providerId="Windows Live" clId="Web-{5328EED2-31F2-4447-AF9A-2E6EBB2F0C49}" dt="2023-01-29T09:30:00.397" v="850" actId="20577"/>
          <ac:spMkLst>
            <pc:docMk/>
            <pc:sldMk cId="2864924106" sldId="273"/>
            <ac:spMk id="9" creationId="{8D608835-EF0B-1012-BAF6-EA0E2E05C55A}"/>
          </ac:spMkLst>
        </pc:spChg>
        <pc:spChg chg="add del">
          <ac:chgData name="Aaksshay Kumandan" userId="5e3bb2722fceb2a8" providerId="Windows Live" clId="Web-{5328EED2-31F2-4447-AF9A-2E6EBB2F0C49}" dt="2023-01-29T09:16:35.370" v="417"/>
          <ac:spMkLst>
            <pc:docMk/>
            <pc:sldMk cId="2864924106" sldId="273"/>
            <ac:spMk id="12" creationId="{29787B81-C7DF-412B-A405-EF4454012DEE}"/>
          </ac:spMkLst>
        </pc:spChg>
        <pc:spChg chg="add del">
          <ac:chgData name="Aaksshay Kumandan" userId="5e3bb2722fceb2a8" providerId="Windows Live" clId="Web-{5328EED2-31F2-4447-AF9A-2E6EBB2F0C49}" dt="2023-01-29T09:16:35.370" v="416"/>
          <ac:spMkLst>
            <pc:docMk/>
            <pc:sldMk cId="2864924106" sldId="273"/>
            <ac:spMk id="17" creationId="{C8A3C342-1D03-412F-8DD3-BF519E8E0AE9}"/>
          </ac:spMkLst>
        </pc:spChg>
        <pc:spChg chg="add del">
          <ac:chgData name="Aaksshay Kumandan" userId="5e3bb2722fceb2a8" providerId="Windows Live" clId="Web-{5328EED2-31F2-4447-AF9A-2E6EBB2F0C49}" dt="2023-01-29T09:16:35.370" v="416"/>
          <ac:spMkLst>
            <pc:docMk/>
            <pc:sldMk cId="2864924106" sldId="273"/>
            <ac:spMk id="19" creationId="{81CC9B02-E087-4350-AEBD-2C3CF001AF01}"/>
          </ac:spMkLst>
        </pc:spChg>
        <pc:spChg chg="add del">
          <ac:chgData name="Aaksshay Kumandan" userId="5e3bb2722fceb2a8" providerId="Windows Live" clId="Web-{5328EED2-31F2-4447-AF9A-2E6EBB2F0C49}" dt="2023-01-29T09:16:35.370" v="416"/>
          <ac:spMkLst>
            <pc:docMk/>
            <pc:sldMk cId="2864924106" sldId="273"/>
            <ac:spMk id="21" creationId="{D6F18ACE-6E82-4ADC-8A2F-A1771B309B16}"/>
          </ac:spMkLst>
        </pc:spChg>
        <pc:spChg chg="add del">
          <ac:chgData name="Aaksshay Kumandan" userId="5e3bb2722fceb2a8" providerId="Windows Live" clId="Web-{5328EED2-31F2-4447-AF9A-2E6EBB2F0C49}" dt="2023-01-29T09:29:42.005" v="846"/>
          <ac:spMkLst>
            <pc:docMk/>
            <pc:sldMk cId="2864924106" sldId="273"/>
            <ac:spMk id="23" creationId="{0D187C4E-14B9-4504-B200-5127823FA78C}"/>
          </ac:spMkLst>
        </pc:spChg>
        <pc:spChg chg="add">
          <ac:chgData name="Aaksshay Kumandan" userId="5e3bb2722fceb2a8" providerId="Windows Live" clId="Web-{5328EED2-31F2-4447-AF9A-2E6EBB2F0C49}" dt="2023-01-29T09:29:42.005" v="846"/>
          <ac:spMkLst>
            <pc:docMk/>
            <pc:sldMk cId="2864924106" sldId="273"/>
            <ac:spMk id="28" creationId="{29787B81-C7DF-412B-A405-EF4454012DEE}"/>
          </ac:spMkLst>
        </pc:spChg>
        <pc:picChg chg="add mod ord">
          <ac:chgData name="Aaksshay Kumandan" userId="5e3bb2722fceb2a8" providerId="Windows Live" clId="Web-{5328EED2-31F2-4447-AF9A-2E6EBB2F0C49}" dt="2023-01-29T09:16:35.370" v="416"/>
          <ac:picMkLst>
            <pc:docMk/>
            <pc:sldMk cId="2864924106" sldId="273"/>
            <ac:picMk id="4" creationId="{351FD470-2CE3-8CDF-39A2-A5549BC4747B}"/>
          </ac:picMkLst>
        </pc:picChg>
      </pc:sldChg>
      <pc:sldChg chg="addSp delSp modSp new mod setBg setClrOvrMap">
        <pc:chgData name="Aaksshay Kumandan" userId="5e3bb2722fceb2a8" providerId="Windows Live" clId="Web-{5328EED2-31F2-4447-AF9A-2E6EBB2F0C49}" dt="2023-01-29T09:57:54.062" v="1302"/>
        <pc:sldMkLst>
          <pc:docMk/>
          <pc:sldMk cId="315572963" sldId="274"/>
        </pc:sldMkLst>
        <pc:spChg chg="mod">
          <ac:chgData name="Aaksshay Kumandan" userId="5e3bb2722fceb2a8" providerId="Windows Live" clId="Web-{5328EED2-31F2-4447-AF9A-2E6EBB2F0C49}" dt="2023-01-29T09:57:54.062" v="1302"/>
          <ac:spMkLst>
            <pc:docMk/>
            <pc:sldMk cId="315572963" sldId="274"/>
            <ac:spMk id="2" creationId="{5B6F340E-6317-BBD4-8829-D05C7BC18359}"/>
          </ac:spMkLst>
        </pc:spChg>
        <pc:spChg chg="mod ord">
          <ac:chgData name="Aaksshay Kumandan" userId="5e3bb2722fceb2a8" providerId="Windows Live" clId="Web-{5328EED2-31F2-4447-AF9A-2E6EBB2F0C49}" dt="2023-01-29T09:57:54.062" v="1302"/>
          <ac:spMkLst>
            <pc:docMk/>
            <pc:sldMk cId="315572963" sldId="274"/>
            <ac:spMk id="3" creationId="{48DA4D25-4513-3921-9DCD-6A9247C430B0}"/>
          </ac:spMkLst>
        </pc:spChg>
        <pc:spChg chg="add del mod">
          <ac:chgData name="Aaksshay Kumandan" userId="5e3bb2722fceb2a8" providerId="Windows Live" clId="Web-{5328EED2-31F2-4447-AF9A-2E6EBB2F0C49}" dt="2023-01-29T09:57:14.561" v="1295"/>
          <ac:spMkLst>
            <pc:docMk/>
            <pc:sldMk cId="315572963" sldId="274"/>
            <ac:spMk id="5" creationId="{67D4206B-FFBC-0D62-838E-F220B9D3FF25}"/>
          </ac:spMkLst>
        </pc:spChg>
        <pc:spChg chg="add del">
          <ac:chgData name="Aaksshay Kumandan" userId="5e3bb2722fceb2a8" providerId="Windows Live" clId="Web-{5328EED2-31F2-4447-AF9A-2E6EBB2F0C49}" dt="2023-01-29T09:57:23.124" v="1297"/>
          <ac:spMkLst>
            <pc:docMk/>
            <pc:sldMk cId="315572963" sldId="274"/>
            <ac:spMk id="9" creationId="{B4AAD3FD-83A5-4B89-9F8F-01B8870865BE}"/>
          </ac:spMkLst>
        </pc:spChg>
        <pc:spChg chg="add del">
          <ac:chgData name="Aaksshay Kumandan" userId="5e3bb2722fceb2a8" providerId="Windows Live" clId="Web-{5328EED2-31F2-4447-AF9A-2E6EBB2F0C49}" dt="2023-01-29T09:57:23.124" v="1297"/>
          <ac:spMkLst>
            <pc:docMk/>
            <pc:sldMk cId="315572963" sldId="274"/>
            <ac:spMk id="11" creationId="{61752F1D-FC0F-4103-9584-630E643CCDA6}"/>
          </ac:spMkLst>
        </pc:spChg>
        <pc:spChg chg="add del">
          <ac:chgData name="Aaksshay Kumandan" userId="5e3bb2722fceb2a8" providerId="Windows Live" clId="Web-{5328EED2-31F2-4447-AF9A-2E6EBB2F0C49}" dt="2023-01-29T09:57:23.124" v="1297"/>
          <ac:spMkLst>
            <pc:docMk/>
            <pc:sldMk cId="315572963" sldId="274"/>
            <ac:spMk id="13" creationId="{70151CB7-E7DE-4917-B831-01DF9CE01306}"/>
          </ac:spMkLst>
        </pc:spChg>
        <pc:spChg chg="add del">
          <ac:chgData name="Aaksshay Kumandan" userId="5e3bb2722fceb2a8" providerId="Windows Live" clId="Web-{5328EED2-31F2-4447-AF9A-2E6EBB2F0C49}" dt="2023-01-29T09:57:23.124" v="1297"/>
          <ac:spMkLst>
            <pc:docMk/>
            <pc:sldMk cId="315572963" sldId="274"/>
            <ac:spMk id="15" creationId="{A92A1116-1C84-41DF-B803-1F7B0883EC82}"/>
          </ac:spMkLst>
        </pc:spChg>
        <pc:spChg chg="add del">
          <ac:chgData name="Aaksshay Kumandan" userId="5e3bb2722fceb2a8" providerId="Windows Live" clId="Web-{5328EED2-31F2-4447-AF9A-2E6EBB2F0C49}" dt="2023-01-29T09:57:25.999" v="1299"/>
          <ac:spMkLst>
            <pc:docMk/>
            <pc:sldMk cId="315572963" sldId="274"/>
            <ac:spMk id="17" creationId="{C8A3C342-1D03-412F-8DD3-BF519E8E0AE9}"/>
          </ac:spMkLst>
        </pc:spChg>
        <pc:spChg chg="add del">
          <ac:chgData name="Aaksshay Kumandan" userId="5e3bb2722fceb2a8" providerId="Windows Live" clId="Web-{5328EED2-31F2-4447-AF9A-2E6EBB2F0C49}" dt="2023-01-29T09:57:25.999" v="1299"/>
          <ac:spMkLst>
            <pc:docMk/>
            <pc:sldMk cId="315572963" sldId="274"/>
            <ac:spMk id="18" creationId="{81CC9B02-E087-4350-AEBD-2C3CF001AF01}"/>
          </ac:spMkLst>
        </pc:spChg>
        <pc:spChg chg="add del">
          <ac:chgData name="Aaksshay Kumandan" userId="5e3bb2722fceb2a8" providerId="Windows Live" clId="Web-{5328EED2-31F2-4447-AF9A-2E6EBB2F0C49}" dt="2023-01-29T09:57:25.999" v="1299"/>
          <ac:spMkLst>
            <pc:docMk/>
            <pc:sldMk cId="315572963" sldId="274"/>
            <ac:spMk id="19" creationId="{D6F18ACE-6E82-4ADC-8A2F-A1771B309B16}"/>
          </ac:spMkLst>
        </pc:spChg>
        <pc:spChg chg="add del">
          <ac:chgData name="Aaksshay Kumandan" userId="5e3bb2722fceb2a8" providerId="Windows Live" clId="Web-{5328EED2-31F2-4447-AF9A-2E6EBB2F0C49}" dt="2023-01-29T09:57:54.015" v="1301"/>
          <ac:spMkLst>
            <pc:docMk/>
            <pc:sldMk cId="315572963" sldId="274"/>
            <ac:spMk id="21" creationId="{C8A3C342-1D03-412F-8DD3-BF519E8E0AE9}"/>
          </ac:spMkLst>
        </pc:spChg>
        <pc:spChg chg="add del">
          <ac:chgData name="Aaksshay Kumandan" userId="5e3bb2722fceb2a8" providerId="Windows Live" clId="Web-{5328EED2-31F2-4447-AF9A-2E6EBB2F0C49}" dt="2023-01-29T09:57:54.015" v="1301"/>
          <ac:spMkLst>
            <pc:docMk/>
            <pc:sldMk cId="315572963" sldId="274"/>
            <ac:spMk id="22" creationId="{81CC9B02-E087-4350-AEBD-2C3CF001AF01}"/>
          </ac:spMkLst>
        </pc:spChg>
        <pc:spChg chg="add">
          <ac:chgData name="Aaksshay Kumandan" userId="5e3bb2722fceb2a8" providerId="Windows Live" clId="Web-{5328EED2-31F2-4447-AF9A-2E6EBB2F0C49}" dt="2023-01-29T09:57:54.062" v="1302"/>
          <ac:spMkLst>
            <pc:docMk/>
            <pc:sldMk cId="315572963" sldId="274"/>
            <ac:spMk id="24" creationId="{AA047838-7F9E-43CF-A116-26E7AAA8F842}"/>
          </ac:spMkLst>
        </pc:spChg>
        <pc:picChg chg="add mod">
          <ac:chgData name="Aaksshay Kumandan" userId="5e3bb2722fceb2a8" providerId="Windows Live" clId="Web-{5328EED2-31F2-4447-AF9A-2E6EBB2F0C49}" dt="2023-01-29T09:57:54.062" v="1302"/>
          <ac:picMkLst>
            <pc:docMk/>
            <pc:sldMk cId="315572963" sldId="274"/>
            <ac:picMk id="4" creationId="{7D3DF801-3524-557F-C79A-F2C158076743}"/>
          </ac:picMkLst>
        </pc:picChg>
      </pc:sldChg>
      <pc:sldChg chg="addSp delSp modSp new del mod setBg addAnim">
        <pc:chgData name="Aaksshay Kumandan" userId="5e3bb2722fceb2a8" providerId="Windows Live" clId="Web-{5328EED2-31F2-4447-AF9A-2E6EBB2F0C49}" dt="2023-01-29T09:37:37.318" v="944"/>
        <pc:sldMkLst>
          <pc:docMk/>
          <pc:sldMk cId="1954789813" sldId="274"/>
        </pc:sldMkLst>
        <pc:spChg chg="mod ord">
          <ac:chgData name="Aaksshay Kumandan" userId="5e3bb2722fceb2a8" providerId="Windows Live" clId="Web-{5328EED2-31F2-4447-AF9A-2E6EBB2F0C49}" dt="2023-01-29T09:37:26.005" v="943"/>
          <ac:spMkLst>
            <pc:docMk/>
            <pc:sldMk cId="1954789813" sldId="274"/>
            <ac:spMk id="2" creationId="{19BF6C61-213B-B862-ABD4-834A0EF02F5B}"/>
          </ac:spMkLst>
        </pc:spChg>
        <pc:spChg chg="del">
          <ac:chgData name="Aaksshay Kumandan" userId="5e3bb2722fceb2a8" providerId="Windows Live" clId="Web-{5328EED2-31F2-4447-AF9A-2E6EBB2F0C49}" dt="2023-01-29T09:32:18.276" v="881"/>
          <ac:spMkLst>
            <pc:docMk/>
            <pc:sldMk cId="1954789813" sldId="274"/>
            <ac:spMk id="3" creationId="{00F0B7F7-BE7B-1A35-4C44-5329C52FF20B}"/>
          </ac:spMkLst>
        </pc:spChg>
        <pc:spChg chg="add del mod">
          <ac:chgData name="Aaksshay Kumandan" userId="5e3bb2722fceb2a8" providerId="Windows Live" clId="Web-{5328EED2-31F2-4447-AF9A-2E6EBB2F0C49}" dt="2023-01-29T09:36:28.988" v="935"/>
          <ac:spMkLst>
            <pc:docMk/>
            <pc:sldMk cId="1954789813" sldId="274"/>
            <ac:spMk id="6" creationId="{3183168A-A080-4A98-0332-AB9EDE88DCAB}"/>
          </ac:spMkLst>
        </pc:spChg>
        <pc:spChg chg="add mod">
          <ac:chgData name="Aaksshay Kumandan" userId="5e3bb2722fceb2a8" providerId="Windows Live" clId="Web-{5328EED2-31F2-4447-AF9A-2E6EBB2F0C49}" dt="2023-01-29T09:37:26.005" v="943"/>
          <ac:spMkLst>
            <pc:docMk/>
            <pc:sldMk cId="1954789813" sldId="274"/>
            <ac:spMk id="8" creationId="{E521923D-4329-CC5C-C3FA-384FB329E2A7}"/>
          </ac:spMkLst>
        </pc:spChg>
        <pc:spChg chg="add mod">
          <ac:chgData name="Aaksshay Kumandan" userId="5e3bb2722fceb2a8" providerId="Windows Live" clId="Web-{5328EED2-31F2-4447-AF9A-2E6EBB2F0C49}" dt="2023-01-29T09:37:26.005" v="943"/>
          <ac:spMkLst>
            <pc:docMk/>
            <pc:sldMk cId="1954789813" sldId="274"/>
            <ac:spMk id="10" creationId="{478B2393-54CA-5992-CFCF-804E206A0C8A}"/>
          </ac:spMkLst>
        </pc:spChg>
        <pc:spChg chg="add del">
          <ac:chgData name="Aaksshay Kumandan" userId="5e3bb2722fceb2a8" providerId="Windows Live" clId="Web-{5328EED2-31F2-4447-AF9A-2E6EBB2F0C49}" dt="2023-01-29T09:37:26.005" v="943"/>
          <ac:spMkLst>
            <pc:docMk/>
            <pc:sldMk cId="1954789813" sldId="274"/>
            <ac:spMk id="17" creationId="{DAD27A50-88D7-4E2A-8488-F2879768AF35}"/>
          </ac:spMkLst>
        </pc:spChg>
        <pc:spChg chg="add del">
          <ac:chgData name="Aaksshay Kumandan" userId="5e3bb2722fceb2a8" providerId="Windows Live" clId="Web-{5328EED2-31F2-4447-AF9A-2E6EBB2F0C49}" dt="2023-01-29T09:37:26.005" v="943"/>
          <ac:spMkLst>
            <pc:docMk/>
            <pc:sldMk cId="1954789813" sldId="274"/>
            <ac:spMk id="23" creationId="{7C704F0F-1CD8-4DC1-AEE9-225958232415}"/>
          </ac:spMkLst>
        </pc:spChg>
        <pc:spChg chg="add del">
          <ac:chgData name="Aaksshay Kumandan" userId="5e3bb2722fceb2a8" providerId="Windows Live" clId="Web-{5328EED2-31F2-4447-AF9A-2E6EBB2F0C49}" dt="2023-01-29T09:37:26.005" v="943"/>
          <ac:spMkLst>
            <pc:docMk/>
            <pc:sldMk cId="1954789813" sldId="274"/>
            <ac:spMk id="25" creationId="{E4F17063-EDA4-417B-946F-BA357F3B390D}"/>
          </ac:spMkLst>
        </pc:spChg>
        <pc:spChg chg="add del">
          <ac:chgData name="Aaksshay Kumandan" userId="5e3bb2722fceb2a8" providerId="Windows Live" clId="Web-{5328EED2-31F2-4447-AF9A-2E6EBB2F0C49}" dt="2023-01-29T09:37:26.005" v="943"/>
          <ac:spMkLst>
            <pc:docMk/>
            <pc:sldMk cId="1954789813" sldId="274"/>
            <ac:spMk id="27" creationId="{D36F3EEA-55D4-4677-80E7-92D00B8F343B}"/>
          </ac:spMkLst>
        </pc:spChg>
        <pc:spChg chg="add">
          <ac:chgData name="Aaksshay Kumandan" userId="5e3bb2722fceb2a8" providerId="Windows Live" clId="Web-{5328EED2-31F2-4447-AF9A-2E6EBB2F0C49}" dt="2023-01-29T09:37:26.005" v="943"/>
          <ac:spMkLst>
            <pc:docMk/>
            <pc:sldMk cId="1954789813" sldId="274"/>
            <ac:spMk id="36" creationId="{DAD27A50-88D7-4E2A-8488-F2879768AF35}"/>
          </ac:spMkLst>
        </pc:spChg>
        <pc:spChg chg="add">
          <ac:chgData name="Aaksshay Kumandan" userId="5e3bb2722fceb2a8" providerId="Windows Live" clId="Web-{5328EED2-31F2-4447-AF9A-2E6EBB2F0C49}" dt="2023-01-29T09:37:26.005" v="943"/>
          <ac:spMkLst>
            <pc:docMk/>
            <pc:sldMk cId="1954789813" sldId="274"/>
            <ac:spMk id="42" creationId="{7C704F0F-1CD8-4DC1-AEE9-225958232415}"/>
          </ac:spMkLst>
        </pc:spChg>
        <pc:spChg chg="add">
          <ac:chgData name="Aaksshay Kumandan" userId="5e3bb2722fceb2a8" providerId="Windows Live" clId="Web-{5328EED2-31F2-4447-AF9A-2E6EBB2F0C49}" dt="2023-01-29T09:37:26.005" v="943"/>
          <ac:spMkLst>
            <pc:docMk/>
            <pc:sldMk cId="1954789813" sldId="274"/>
            <ac:spMk id="44" creationId="{19216F88-F538-4658-9858-549D84395E81}"/>
          </ac:spMkLst>
        </pc:spChg>
        <pc:spChg chg="add">
          <ac:chgData name="Aaksshay Kumandan" userId="5e3bb2722fceb2a8" providerId="Windows Live" clId="Web-{5328EED2-31F2-4447-AF9A-2E6EBB2F0C49}" dt="2023-01-29T09:37:26.005" v="943"/>
          <ac:spMkLst>
            <pc:docMk/>
            <pc:sldMk cId="1954789813" sldId="274"/>
            <ac:spMk id="46" creationId="{E53C9355-DCAA-4380-A21C-5A5AEE4B2DA7}"/>
          </ac:spMkLst>
        </pc:spChg>
        <pc:picChg chg="add mod ord">
          <ac:chgData name="Aaksshay Kumandan" userId="5e3bb2722fceb2a8" providerId="Windows Live" clId="Web-{5328EED2-31F2-4447-AF9A-2E6EBB2F0C49}" dt="2023-01-29T09:37:26.005" v="943"/>
          <ac:picMkLst>
            <pc:docMk/>
            <pc:sldMk cId="1954789813" sldId="274"/>
            <ac:picMk id="4" creationId="{CBFCAD9B-893E-E50A-7CDB-5CE001AC8D71}"/>
          </ac:picMkLst>
        </pc:picChg>
        <pc:picChg chg="add del mod ord">
          <ac:chgData name="Aaksshay Kumandan" userId="5e3bb2722fceb2a8" providerId="Windows Live" clId="Web-{5328EED2-31F2-4447-AF9A-2E6EBB2F0C49}" dt="2023-01-29T09:37:13.692" v="942"/>
          <ac:picMkLst>
            <pc:docMk/>
            <pc:sldMk cId="1954789813" sldId="274"/>
            <ac:picMk id="5" creationId="{404F69B3-CF28-99C1-000D-33BF1340A249}"/>
          </ac:picMkLst>
        </pc:picChg>
        <pc:picChg chg="add mod ord">
          <ac:chgData name="Aaksshay Kumandan" userId="5e3bb2722fceb2a8" providerId="Windows Live" clId="Web-{5328EED2-31F2-4447-AF9A-2E6EBB2F0C49}" dt="2023-01-29T09:37:26.005" v="943"/>
          <ac:picMkLst>
            <pc:docMk/>
            <pc:sldMk cId="1954789813" sldId="274"/>
            <ac:picMk id="9" creationId="{F1F38D9A-C8FC-B9A3-2B97-9B7484E8F533}"/>
          </ac:picMkLst>
        </pc:picChg>
        <pc:picChg chg="add del">
          <ac:chgData name="Aaksshay Kumandan" userId="5e3bb2722fceb2a8" providerId="Windows Live" clId="Web-{5328EED2-31F2-4447-AF9A-2E6EBB2F0C49}" dt="2023-01-29T09:37:26.005" v="943"/>
          <ac:picMkLst>
            <pc:docMk/>
            <pc:sldMk cId="1954789813" sldId="274"/>
            <ac:picMk id="13" creationId="{94DDC893-E5EF-4CDE-B040-BA5B53AADD78}"/>
          </ac:picMkLst>
        </pc:picChg>
        <pc:picChg chg="add del">
          <ac:chgData name="Aaksshay Kumandan" userId="5e3bb2722fceb2a8" providerId="Windows Live" clId="Web-{5328EED2-31F2-4447-AF9A-2E6EBB2F0C49}" dt="2023-01-29T09:37:26.005" v="943"/>
          <ac:picMkLst>
            <pc:docMk/>
            <pc:sldMk cId="1954789813" sldId="274"/>
            <ac:picMk id="15" creationId="{85F1A06D-D369-4974-8208-56120C5E7A97}"/>
          </ac:picMkLst>
        </pc:picChg>
        <pc:picChg chg="add del">
          <ac:chgData name="Aaksshay Kumandan" userId="5e3bb2722fceb2a8" providerId="Windows Live" clId="Web-{5328EED2-31F2-4447-AF9A-2E6EBB2F0C49}" dt="2023-01-29T09:37:26.005" v="943"/>
          <ac:picMkLst>
            <pc:docMk/>
            <pc:sldMk cId="1954789813" sldId="274"/>
            <ac:picMk id="19" creationId="{A47C6ACD-2325-48C6-B9F3-C21563A05EA5}"/>
          </ac:picMkLst>
        </pc:picChg>
        <pc:picChg chg="add del">
          <ac:chgData name="Aaksshay Kumandan" userId="5e3bb2722fceb2a8" providerId="Windows Live" clId="Web-{5328EED2-31F2-4447-AF9A-2E6EBB2F0C49}" dt="2023-01-29T09:37:26.005" v="943"/>
          <ac:picMkLst>
            <pc:docMk/>
            <pc:sldMk cId="1954789813" sldId="274"/>
            <ac:picMk id="21" creationId="{1081DF83-4F35-4560-87E6-0DE8AAAC33DB}"/>
          </ac:picMkLst>
        </pc:picChg>
        <pc:picChg chg="add">
          <ac:chgData name="Aaksshay Kumandan" userId="5e3bb2722fceb2a8" providerId="Windows Live" clId="Web-{5328EED2-31F2-4447-AF9A-2E6EBB2F0C49}" dt="2023-01-29T09:37:26.005" v="943"/>
          <ac:picMkLst>
            <pc:docMk/>
            <pc:sldMk cId="1954789813" sldId="274"/>
            <ac:picMk id="32" creationId="{94DDC893-E5EF-4CDE-B040-BA5B53AADD78}"/>
          </ac:picMkLst>
        </pc:picChg>
        <pc:picChg chg="add">
          <ac:chgData name="Aaksshay Kumandan" userId="5e3bb2722fceb2a8" providerId="Windows Live" clId="Web-{5328EED2-31F2-4447-AF9A-2E6EBB2F0C49}" dt="2023-01-29T09:37:26.005" v="943"/>
          <ac:picMkLst>
            <pc:docMk/>
            <pc:sldMk cId="1954789813" sldId="274"/>
            <ac:picMk id="34" creationId="{85F1A06D-D369-4974-8208-56120C5E7A97}"/>
          </ac:picMkLst>
        </pc:picChg>
        <pc:picChg chg="add">
          <ac:chgData name="Aaksshay Kumandan" userId="5e3bb2722fceb2a8" providerId="Windows Live" clId="Web-{5328EED2-31F2-4447-AF9A-2E6EBB2F0C49}" dt="2023-01-29T09:37:26.005" v="943"/>
          <ac:picMkLst>
            <pc:docMk/>
            <pc:sldMk cId="1954789813" sldId="274"/>
            <ac:picMk id="38" creationId="{A47C6ACD-2325-48C6-B9F3-C21563A05EA5}"/>
          </ac:picMkLst>
        </pc:picChg>
        <pc:picChg chg="add">
          <ac:chgData name="Aaksshay Kumandan" userId="5e3bb2722fceb2a8" providerId="Windows Live" clId="Web-{5328EED2-31F2-4447-AF9A-2E6EBB2F0C49}" dt="2023-01-29T09:37:26.005" v="943"/>
          <ac:picMkLst>
            <pc:docMk/>
            <pc:sldMk cId="1954789813" sldId="274"/>
            <ac:picMk id="40" creationId="{1081DF83-4F35-4560-87E6-0DE8AAAC33DB}"/>
          </ac:picMkLst>
        </pc:picChg>
      </pc:sldChg>
      <pc:sldChg chg="addSp modSp new">
        <pc:chgData name="Aaksshay Kumandan" userId="5e3bb2722fceb2a8" providerId="Windows Live" clId="Web-{5328EED2-31F2-4447-AF9A-2E6EBB2F0C49}" dt="2023-01-29T10:24:15.357" v="1611" actId="20577"/>
        <pc:sldMkLst>
          <pc:docMk/>
          <pc:sldMk cId="2179977872" sldId="275"/>
        </pc:sldMkLst>
        <pc:spChg chg="mod">
          <ac:chgData name="Aaksshay Kumandan" userId="5e3bb2722fceb2a8" providerId="Windows Live" clId="Web-{5328EED2-31F2-4447-AF9A-2E6EBB2F0C49}" dt="2023-01-29T10:16:36.919" v="1331" actId="20577"/>
          <ac:spMkLst>
            <pc:docMk/>
            <pc:sldMk cId="2179977872" sldId="275"/>
            <ac:spMk id="2" creationId="{DAC049E4-8408-684D-653B-23DFE847EAAE}"/>
          </ac:spMkLst>
        </pc:spChg>
        <pc:spChg chg="mod">
          <ac:chgData name="Aaksshay Kumandan" userId="5e3bb2722fceb2a8" providerId="Windows Live" clId="Web-{5328EED2-31F2-4447-AF9A-2E6EBB2F0C49}" dt="2023-01-29T10:23:40.918" v="1603" actId="20577"/>
          <ac:spMkLst>
            <pc:docMk/>
            <pc:sldMk cId="2179977872" sldId="275"/>
            <ac:spMk id="3" creationId="{74177425-5EAB-EAD2-A2D5-27E888415D6A}"/>
          </ac:spMkLst>
        </pc:spChg>
        <pc:spChg chg="add mod">
          <ac:chgData name="Aaksshay Kumandan" userId="5e3bb2722fceb2a8" providerId="Windows Live" clId="Web-{5328EED2-31F2-4447-AF9A-2E6EBB2F0C49}" dt="2023-01-29T10:24:15.357" v="1611" actId="20577"/>
          <ac:spMkLst>
            <pc:docMk/>
            <pc:sldMk cId="2179977872" sldId="275"/>
            <ac:spMk id="5" creationId="{C5C60FAB-1AD3-7586-A99E-CC2B6340F2D2}"/>
          </ac:spMkLst>
        </pc:spChg>
        <pc:picChg chg="add mod">
          <ac:chgData name="Aaksshay Kumandan" userId="5e3bb2722fceb2a8" providerId="Windows Live" clId="Web-{5328EED2-31F2-4447-AF9A-2E6EBB2F0C49}" dt="2023-01-29T10:23:41.543" v="1605"/>
          <ac:picMkLst>
            <pc:docMk/>
            <pc:sldMk cId="2179977872" sldId="275"/>
            <ac:picMk id="4" creationId="{63D55F10-C64D-6D45-4314-202794C231B0}"/>
          </ac:picMkLst>
        </pc:picChg>
      </pc:sldChg>
      <pc:sldMasterChg chg="del delSldLayout">
        <pc:chgData name="Aaksshay Kumandan" userId="5e3bb2722fceb2a8" providerId="Windows Live" clId="Web-{5328EED2-31F2-4447-AF9A-2E6EBB2F0C49}" dt="2023-01-29T08:08:47.433" v="65"/>
        <pc:sldMasterMkLst>
          <pc:docMk/>
          <pc:sldMasterMk cId="354182187" sldId="2147483823"/>
        </pc:sldMasterMkLst>
        <pc:sldLayoutChg chg="del">
          <pc:chgData name="Aaksshay Kumandan" userId="5e3bb2722fceb2a8" providerId="Windows Live" clId="Web-{5328EED2-31F2-4447-AF9A-2E6EBB2F0C49}" dt="2023-01-29T08:08:47.433" v="65"/>
          <pc:sldLayoutMkLst>
            <pc:docMk/>
            <pc:sldMasterMk cId="354182187" sldId="2147483823"/>
            <pc:sldLayoutMk cId="1621690599" sldId="2147483824"/>
          </pc:sldLayoutMkLst>
        </pc:sldLayoutChg>
        <pc:sldLayoutChg chg="del">
          <pc:chgData name="Aaksshay Kumandan" userId="5e3bb2722fceb2a8" providerId="Windows Live" clId="Web-{5328EED2-31F2-4447-AF9A-2E6EBB2F0C49}" dt="2023-01-29T08:08:47.433" v="65"/>
          <pc:sldLayoutMkLst>
            <pc:docMk/>
            <pc:sldMasterMk cId="354182187" sldId="2147483823"/>
            <pc:sldLayoutMk cId="3914694938" sldId="2147483825"/>
          </pc:sldLayoutMkLst>
        </pc:sldLayoutChg>
        <pc:sldLayoutChg chg="del">
          <pc:chgData name="Aaksshay Kumandan" userId="5e3bb2722fceb2a8" providerId="Windows Live" clId="Web-{5328EED2-31F2-4447-AF9A-2E6EBB2F0C49}" dt="2023-01-29T08:08:47.433" v="65"/>
          <pc:sldLayoutMkLst>
            <pc:docMk/>
            <pc:sldMasterMk cId="354182187" sldId="2147483823"/>
            <pc:sldLayoutMk cId="2493923218" sldId="2147483826"/>
          </pc:sldLayoutMkLst>
        </pc:sldLayoutChg>
        <pc:sldLayoutChg chg="del">
          <pc:chgData name="Aaksshay Kumandan" userId="5e3bb2722fceb2a8" providerId="Windows Live" clId="Web-{5328EED2-31F2-4447-AF9A-2E6EBB2F0C49}" dt="2023-01-29T08:08:47.433" v="65"/>
          <pc:sldLayoutMkLst>
            <pc:docMk/>
            <pc:sldMasterMk cId="354182187" sldId="2147483823"/>
            <pc:sldLayoutMk cId="226099329" sldId="2147483827"/>
          </pc:sldLayoutMkLst>
        </pc:sldLayoutChg>
        <pc:sldLayoutChg chg="del">
          <pc:chgData name="Aaksshay Kumandan" userId="5e3bb2722fceb2a8" providerId="Windows Live" clId="Web-{5328EED2-31F2-4447-AF9A-2E6EBB2F0C49}" dt="2023-01-29T08:08:47.433" v="65"/>
          <pc:sldLayoutMkLst>
            <pc:docMk/>
            <pc:sldMasterMk cId="354182187" sldId="2147483823"/>
            <pc:sldLayoutMk cId="4114154138" sldId="2147483828"/>
          </pc:sldLayoutMkLst>
        </pc:sldLayoutChg>
        <pc:sldLayoutChg chg="del">
          <pc:chgData name="Aaksshay Kumandan" userId="5e3bb2722fceb2a8" providerId="Windows Live" clId="Web-{5328EED2-31F2-4447-AF9A-2E6EBB2F0C49}" dt="2023-01-29T08:08:47.433" v="65"/>
          <pc:sldLayoutMkLst>
            <pc:docMk/>
            <pc:sldMasterMk cId="354182187" sldId="2147483823"/>
            <pc:sldLayoutMk cId="3469188910" sldId="2147483829"/>
          </pc:sldLayoutMkLst>
        </pc:sldLayoutChg>
        <pc:sldLayoutChg chg="del">
          <pc:chgData name="Aaksshay Kumandan" userId="5e3bb2722fceb2a8" providerId="Windows Live" clId="Web-{5328EED2-31F2-4447-AF9A-2E6EBB2F0C49}" dt="2023-01-29T08:08:47.433" v="65"/>
          <pc:sldLayoutMkLst>
            <pc:docMk/>
            <pc:sldMasterMk cId="354182187" sldId="2147483823"/>
            <pc:sldLayoutMk cId="2482413727" sldId="2147483830"/>
          </pc:sldLayoutMkLst>
        </pc:sldLayoutChg>
        <pc:sldLayoutChg chg="del">
          <pc:chgData name="Aaksshay Kumandan" userId="5e3bb2722fceb2a8" providerId="Windows Live" clId="Web-{5328EED2-31F2-4447-AF9A-2E6EBB2F0C49}" dt="2023-01-29T08:08:47.433" v="65"/>
          <pc:sldLayoutMkLst>
            <pc:docMk/>
            <pc:sldMasterMk cId="354182187" sldId="2147483823"/>
            <pc:sldLayoutMk cId="4182814079" sldId="2147483831"/>
          </pc:sldLayoutMkLst>
        </pc:sldLayoutChg>
        <pc:sldLayoutChg chg="del">
          <pc:chgData name="Aaksshay Kumandan" userId="5e3bb2722fceb2a8" providerId="Windows Live" clId="Web-{5328EED2-31F2-4447-AF9A-2E6EBB2F0C49}" dt="2023-01-29T08:08:47.433" v="65"/>
          <pc:sldLayoutMkLst>
            <pc:docMk/>
            <pc:sldMasterMk cId="354182187" sldId="2147483823"/>
            <pc:sldLayoutMk cId="1326327755" sldId="2147483832"/>
          </pc:sldLayoutMkLst>
        </pc:sldLayoutChg>
        <pc:sldLayoutChg chg="del">
          <pc:chgData name="Aaksshay Kumandan" userId="5e3bb2722fceb2a8" providerId="Windows Live" clId="Web-{5328EED2-31F2-4447-AF9A-2E6EBB2F0C49}" dt="2023-01-29T08:08:47.433" v="65"/>
          <pc:sldLayoutMkLst>
            <pc:docMk/>
            <pc:sldMasterMk cId="354182187" sldId="2147483823"/>
            <pc:sldLayoutMk cId="2186140913" sldId="2147483833"/>
          </pc:sldLayoutMkLst>
        </pc:sldLayoutChg>
        <pc:sldLayoutChg chg="del">
          <pc:chgData name="Aaksshay Kumandan" userId="5e3bb2722fceb2a8" providerId="Windows Live" clId="Web-{5328EED2-31F2-4447-AF9A-2E6EBB2F0C49}" dt="2023-01-29T08:08:47.433" v="65"/>
          <pc:sldLayoutMkLst>
            <pc:docMk/>
            <pc:sldMasterMk cId="354182187" sldId="2147483823"/>
            <pc:sldLayoutMk cId="264176197" sldId="2147483834"/>
          </pc:sldLayoutMkLst>
        </pc:sldLayoutChg>
      </pc:sldMasterChg>
      <pc:sldMasterChg chg="add del addSldLayout delSldLayout modSldLayout">
        <pc:chgData name="Aaksshay Kumandan" userId="5e3bb2722fceb2a8" providerId="Windows Live" clId="Web-{5328EED2-31F2-4447-AF9A-2E6EBB2F0C49}" dt="2023-01-29T08:08:58.981" v="66"/>
        <pc:sldMasterMkLst>
          <pc:docMk/>
          <pc:sldMasterMk cId="1058323992" sldId="2147483835"/>
        </pc:sldMasterMkLst>
        <pc:sldLayoutChg chg="add del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1058323992" sldId="2147483835"/>
            <pc:sldLayoutMk cId="26572434" sldId="2147483836"/>
          </pc:sldLayoutMkLst>
        </pc:sldLayoutChg>
        <pc:sldLayoutChg chg="add del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1058323992" sldId="2147483835"/>
            <pc:sldLayoutMk cId="3429296853" sldId="2147483837"/>
          </pc:sldLayoutMkLst>
        </pc:sldLayoutChg>
        <pc:sldLayoutChg chg="add del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1058323992" sldId="2147483835"/>
            <pc:sldLayoutMk cId="2172541095" sldId="2147483838"/>
          </pc:sldLayoutMkLst>
        </pc:sldLayoutChg>
        <pc:sldLayoutChg chg="add del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1058323992" sldId="2147483835"/>
            <pc:sldLayoutMk cId="2633704458" sldId="2147483839"/>
          </pc:sldLayoutMkLst>
        </pc:sldLayoutChg>
        <pc:sldLayoutChg chg="add del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1058323992" sldId="2147483835"/>
            <pc:sldLayoutMk cId="4023066166" sldId="2147483840"/>
          </pc:sldLayoutMkLst>
        </pc:sldLayoutChg>
        <pc:sldLayoutChg chg="add del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1058323992" sldId="2147483835"/>
            <pc:sldLayoutMk cId="3057673939" sldId="2147483841"/>
          </pc:sldLayoutMkLst>
        </pc:sldLayoutChg>
        <pc:sldLayoutChg chg="add del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1058323992" sldId="2147483835"/>
            <pc:sldLayoutMk cId="700140767" sldId="2147483842"/>
          </pc:sldLayoutMkLst>
        </pc:sldLayoutChg>
        <pc:sldLayoutChg chg="add del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1058323992" sldId="2147483835"/>
            <pc:sldLayoutMk cId="138900076" sldId="2147483843"/>
          </pc:sldLayoutMkLst>
        </pc:sldLayoutChg>
        <pc:sldLayoutChg chg="add del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1058323992" sldId="2147483835"/>
            <pc:sldLayoutMk cId="3248812424" sldId="2147483844"/>
          </pc:sldLayoutMkLst>
        </pc:sldLayoutChg>
        <pc:sldLayoutChg chg="add del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1058323992" sldId="2147483835"/>
            <pc:sldLayoutMk cId="3139992765" sldId="2147483845"/>
          </pc:sldLayoutMkLst>
        </pc:sldLayoutChg>
        <pc:sldLayoutChg chg="add del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1058323992" sldId="2147483835"/>
            <pc:sldLayoutMk cId="2888889651" sldId="2147483846"/>
          </pc:sldLayoutMkLst>
        </pc:sldLayoutChg>
      </pc:sldMasterChg>
      <pc:sldMasterChg chg="add addSldLayout modSldLayout">
        <pc:chgData name="Aaksshay Kumandan" userId="5e3bb2722fceb2a8" providerId="Windows Live" clId="Web-{5328EED2-31F2-4447-AF9A-2E6EBB2F0C49}" dt="2023-01-29T08:08:58.981" v="66"/>
        <pc:sldMasterMkLst>
          <pc:docMk/>
          <pc:sldMasterMk cId="2953219020" sldId="2147483847"/>
        </pc:sldMasterMkLst>
        <pc:sldLayoutChg chg="add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2953219020" sldId="2147483847"/>
            <pc:sldLayoutMk cId="1654477997" sldId="2147483848"/>
          </pc:sldLayoutMkLst>
        </pc:sldLayoutChg>
        <pc:sldLayoutChg chg="add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2953219020" sldId="2147483847"/>
            <pc:sldLayoutMk cId="4126446855" sldId="2147483849"/>
          </pc:sldLayoutMkLst>
        </pc:sldLayoutChg>
        <pc:sldLayoutChg chg="add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2953219020" sldId="2147483847"/>
            <pc:sldLayoutMk cId="3260003870" sldId="2147483850"/>
          </pc:sldLayoutMkLst>
        </pc:sldLayoutChg>
        <pc:sldLayoutChg chg="add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2953219020" sldId="2147483847"/>
            <pc:sldLayoutMk cId="2870889000" sldId="2147483851"/>
          </pc:sldLayoutMkLst>
        </pc:sldLayoutChg>
        <pc:sldLayoutChg chg="add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2953219020" sldId="2147483847"/>
            <pc:sldLayoutMk cId="447206006" sldId="2147483852"/>
          </pc:sldLayoutMkLst>
        </pc:sldLayoutChg>
        <pc:sldLayoutChg chg="add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2953219020" sldId="2147483847"/>
            <pc:sldLayoutMk cId="1782525393" sldId="2147483853"/>
          </pc:sldLayoutMkLst>
        </pc:sldLayoutChg>
        <pc:sldLayoutChg chg="add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2953219020" sldId="2147483847"/>
            <pc:sldLayoutMk cId="1547920404" sldId="2147483854"/>
          </pc:sldLayoutMkLst>
        </pc:sldLayoutChg>
        <pc:sldLayoutChg chg="add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2953219020" sldId="2147483847"/>
            <pc:sldLayoutMk cId="1946071028" sldId="2147483855"/>
          </pc:sldLayoutMkLst>
        </pc:sldLayoutChg>
        <pc:sldLayoutChg chg="add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2953219020" sldId="2147483847"/>
            <pc:sldLayoutMk cId="3788415571" sldId="2147483856"/>
          </pc:sldLayoutMkLst>
        </pc:sldLayoutChg>
        <pc:sldLayoutChg chg="add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2953219020" sldId="2147483847"/>
            <pc:sldLayoutMk cId="687203326" sldId="2147483857"/>
          </pc:sldLayoutMkLst>
        </pc:sldLayoutChg>
        <pc:sldLayoutChg chg="add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2953219020" sldId="2147483847"/>
            <pc:sldLayoutMk cId="3145932682" sldId="2147483858"/>
          </pc:sldLayoutMkLst>
        </pc:sldLayoutChg>
        <pc:sldLayoutChg chg="add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2953219020" sldId="2147483847"/>
            <pc:sldLayoutMk cId="3448620570" sldId="2147483859"/>
          </pc:sldLayoutMkLst>
        </pc:sldLayoutChg>
        <pc:sldLayoutChg chg="add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2953219020" sldId="2147483847"/>
            <pc:sldLayoutMk cId="1156393120" sldId="2147483860"/>
          </pc:sldLayoutMkLst>
        </pc:sldLayoutChg>
        <pc:sldLayoutChg chg="add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2953219020" sldId="2147483847"/>
            <pc:sldLayoutMk cId="510038384" sldId="2147483861"/>
          </pc:sldLayoutMkLst>
        </pc:sldLayoutChg>
        <pc:sldLayoutChg chg="add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2953219020" sldId="2147483847"/>
            <pc:sldLayoutMk cId="1444398495" sldId="2147483862"/>
          </pc:sldLayoutMkLst>
        </pc:sldLayoutChg>
        <pc:sldLayoutChg chg="add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2953219020" sldId="2147483847"/>
            <pc:sldLayoutMk cId="40048019" sldId="2147483863"/>
          </pc:sldLayoutMkLst>
        </pc:sldLayoutChg>
        <pc:sldLayoutChg chg="add mod replId">
          <pc:chgData name="Aaksshay Kumandan" userId="5e3bb2722fceb2a8" providerId="Windows Live" clId="Web-{5328EED2-31F2-4447-AF9A-2E6EBB2F0C49}" dt="2023-01-29T08:08:58.981" v="66"/>
          <pc:sldLayoutMkLst>
            <pc:docMk/>
            <pc:sldMasterMk cId="2953219020" sldId="2147483847"/>
            <pc:sldLayoutMk cId="2929542544" sldId="2147483864"/>
          </pc:sldLayoutMkLst>
        </pc:sldLayoutChg>
      </pc:sldMasterChg>
    </pc:docChg>
  </pc:docChgLst>
  <pc:docChgLst>
    <pc:chgData name="Aaksshay Kumandan" userId="5e3bb2722fceb2a8" providerId="Windows Live" clId="Web-{6C386180-0D97-4042-A296-1439877ABAA0}"/>
    <pc:docChg chg="addSld modSld sldOrd">
      <pc:chgData name="Aaksshay Kumandan" userId="5e3bb2722fceb2a8" providerId="Windows Live" clId="Web-{6C386180-0D97-4042-A296-1439877ABAA0}" dt="2023-01-29T03:18:37.548" v="790"/>
      <pc:docMkLst>
        <pc:docMk/>
      </pc:docMkLst>
      <pc:sldChg chg="addSp delSp modSp new mod ord setBg">
        <pc:chgData name="Aaksshay Kumandan" userId="5e3bb2722fceb2a8" providerId="Windows Live" clId="Web-{6C386180-0D97-4042-A296-1439877ABAA0}" dt="2023-01-29T02:48:00.199" v="24"/>
        <pc:sldMkLst>
          <pc:docMk/>
          <pc:sldMk cId="207432353" sldId="264"/>
        </pc:sldMkLst>
        <pc:spChg chg="del">
          <ac:chgData name="Aaksshay Kumandan" userId="5e3bb2722fceb2a8" providerId="Windows Live" clId="Web-{6C386180-0D97-4042-A296-1439877ABAA0}" dt="2023-01-29T02:46:08.397" v="17"/>
          <ac:spMkLst>
            <pc:docMk/>
            <pc:sldMk cId="207432353" sldId="264"/>
            <ac:spMk id="2" creationId="{F7931D02-AF41-FC45-C626-5E69185854EE}"/>
          </ac:spMkLst>
        </pc:spChg>
        <pc:spChg chg="del">
          <ac:chgData name="Aaksshay Kumandan" userId="5e3bb2722fceb2a8" providerId="Windows Live" clId="Web-{6C386180-0D97-4042-A296-1439877ABAA0}" dt="2023-01-29T02:44:48.879" v="2"/>
          <ac:spMkLst>
            <pc:docMk/>
            <pc:sldMk cId="207432353" sldId="264"/>
            <ac:spMk id="3" creationId="{1C291253-9233-25C8-29C9-7F55735A1A94}"/>
          </ac:spMkLst>
        </pc:spChg>
        <pc:spChg chg="add mod">
          <ac:chgData name="Aaksshay Kumandan" userId="5e3bb2722fceb2a8" providerId="Windows Live" clId="Web-{6C386180-0D97-4042-A296-1439877ABAA0}" dt="2023-01-29T02:45:04.927" v="12" actId="20577"/>
          <ac:spMkLst>
            <pc:docMk/>
            <pc:sldMk cId="207432353" sldId="264"/>
            <ac:spMk id="5" creationId="{A1EC43A7-D7D6-758A-E46F-7F0AD0852E06}"/>
          </ac:spMkLst>
        </pc:spChg>
        <pc:spChg chg="add del mod">
          <ac:chgData name="Aaksshay Kumandan" userId="5e3bb2722fceb2a8" providerId="Windows Live" clId="Web-{6C386180-0D97-4042-A296-1439877ABAA0}" dt="2023-01-29T02:48:00.199" v="24"/>
          <ac:spMkLst>
            <pc:docMk/>
            <pc:sldMk cId="207432353" sldId="264"/>
            <ac:spMk id="9" creationId="{1396D405-3F4B-16FD-9100-11CB0BDE0E61}"/>
          </ac:spMkLst>
        </pc:spChg>
        <pc:spChg chg="add del">
          <ac:chgData name="Aaksshay Kumandan" userId="5e3bb2722fceb2a8" providerId="Windows Live" clId="Web-{6C386180-0D97-4042-A296-1439877ABAA0}" dt="2023-01-29T02:47:08.352" v="21"/>
          <ac:spMkLst>
            <pc:docMk/>
            <pc:sldMk cId="207432353" sldId="264"/>
            <ac:spMk id="10" creationId="{0BABF38A-8A0D-492E-BD20-6CF4D46B50BD}"/>
          </ac:spMkLst>
        </pc:spChg>
        <pc:spChg chg="add del">
          <ac:chgData name="Aaksshay Kumandan" userId="5e3bb2722fceb2a8" providerId="Windows Live" clId="Web-{6C386180-0D97-4042-A296-1439877ABAA0}" dt="2023-01-29T02:47:08.352" v="21"/>
          <ac:spMkLst>
            <pc:docMk/>
            <pc:sldMk cId="207432353" sldId="264"/>
            <ac:spMk id="14" creationId="{1E644DE9-8D09-43E2-BA69-F57482CFC93A}"/>
          </ac:spMkLst>
        </pc:spChg>
        <pc:spChg chg="add">
          <ac:chgData name="Aaksshay Kumandan" userId="5e3bb2722fceb2a8" providerId="Windows Live" clId="Web-{6C386180-0D97-4042-A296-1439877ABAA0}" dt="2023-01-29T02:47:08.367" v="22"/>
          <ac:spMkLst>
            <pc:docMk/>
            <pc:sldMk cId="207432353" sldId="264"/>
            <ac:spMk id="21" creationId="{8651CFA9-6065-4243-AC48-858E359780B1}"/>
          </ac:spMkLst>
        </pc:spChg>
        <pc:spChg chg="add">
          <ac:chgData name="Aaksshay Kumandan" userId="5e3bb2722fceb2a8" providerId="Windows Live" clId="Web-{6C386180-0D97-4042-A296-1439877ABAA0}" dt="2023-01-29T02:47:08.367" v="22"/>
          <ac:spMkLst>
            <pc:docMk/>
            <pc:sldMk cId="207432353" sldId="264"/>
            <ac:spMk id="22" creationId="{E8B2F707-EF35-4955-8439-F76145F3CD7E}"/>
          </ac:spMkLst>
        </pc:spChg>
        <pc:spChg chg="add">
          <ac:chgData name="Aaksshay Kumandan" userId="5e3bb2722fceb2a8" providerId="Windows Live" clId="Web-{6C386180-0D97-4042-A296-1439877ABAA0}" dt="2023-01-29T02:47:08.367" v="22"/>
          <ac:spMkLst>
            <pc:docMk/>
            <pc:sldMk cId="207432353" sldId="264"/>
            <ac:spMk id="23" creationId="{A905C581-3E86-4ADD-9EDD-5FA87B461238}"/>
          </ac:spMkLst>
        </pc:spChg>
        <pc:grpChg chg="add del">
          <ac:chgData name="Aaksshay Kumandan" userId="5e3bb2722fceb2a8" providerId="Windows Live" clId="Web-{6C386180-0D97-4042-A296-1439877ABAA0}" dt="2023-01-29T02:47:08.352" v="21"/>
          <ac:grpSpMkLst>
            <pc:docMk/>
            <pc:sldMk cId="207432353" sldId="264"/>
            <ac:grpSpMk id="16" creationId="{46B4971C-EAA5-47BF-8631-58DC0669BFCF}"/>
          </ac:grpSpMkLst>
        </pc:grpChg>
        <pc:grpChg chg="add">
          <ac:chgData name="Aaksshay Kumandan" userId="5e3bb2722fceb2a8" providerId="Windows Live" clId="Web-{6C386180-0D97-4042-A296-1439877ABAA0}" dt="2023-01-29T02:47:08.367" v="22"/>
          <ac:grpSpMkLst>
            <pc:docMk/>
            <pc:sldMk cId="207432353" sldId="264"/>
            <ac:grpSpMk id="18" creationId="{A4672714-67D2-40D0-B961-A7438FE9C9AA}"/>
          </ac:grpSpMkLst>
        </pc:grpChg>
        <pc:picChg chg="add mod ord">
          <ac:chgData name="Aaksshay Kumandan" userId="5e3bb2722fceb2a8" providerId="Windows Live" clId="Web-{6C386180-0D97-4042-A296-1439877ABAA0}" dt="2023-01-29T02:47:08.367" v="22"/>
          <ac:picMkLst>
            <pc:docMk/>
            <pc:sldMk cId="207432353" sldId="264"/>
            <ac:picMk id="4" creationId="{B6787C1C-4FE4-E636-D1C0-4DD59D5D2AE7}"/>
          </ac:picMkLst>
        </pc:picChg>
        <pc:picChg chg="add del">
          <ac:chgData name="Aaksshay Kumandan" userId="5e3bb2722fceb2a8" providerId="Windows Live" clId="Web-{6C386180-0D97-4042-A296-1439877ABAA0}" dt="2023-01-29T02:47:08.352" v="21"/>
          <ac:picMkLst>
            <pc:docMk/>
            <pc:sldMk cId="207432353" sldId="264"/>
            <ac:picMk id="12" creationId="{BC526B7A-4801-4FD1-95C8-03AF22629E87}"/>
          </ac:picMkLst>
        </pc:picChg>
      </pc:sldChg>
      <pc:sldChg chg="modSp new">
        <pc:chgData name="Aaksshay Kumandan" userId="5e3bb2722fceb2a8" providerId="Windows Live" clId="Web-{6C386180-0D97-4042-A296-1439877ABAA0}" dt="2023-01-29T02:56:39.463" v="248" actId="14100"/>
        <pc:sldMkLst>
          <pc:docMk/>
          <pc:sldMk cId="2577269414" sldId="265"/>
        </pc:sldMkLst>
        <pc:spChg chg="mod">
          <ac:chgData name="Aaksshay Kumandan" userId="5e3bb2722fceb2a8" providerId="Windows Live" clId="Web-{6C386180-0D97-4042-A296-1439877ABAA0}" dt="2023-01-29T02:56:39.463" v="248" actId="14100"/>
          <ac:spMkLst>
            <pc:docMk/>
            <pc:sldMk cId="2577269414" sldId="265"/>
            <ac:spMk id="2" creationId="{D56D0013-8143-76EF-F06F-ECB72ACBE46D}"/>
          </ac:spMkLst>
        </pc:spChg>
        <pc:spChg chg="mod">
          <ac:chgData name="Aaksshay Kumandan" userId="5e3bb2722fceb2a8" providerId="Windows Live" clId="Web-{6C386180-0D97-4042-A296-1439877ABAA0}" dt="2023-01-29T02:56:33.697" v="247" actId="20577"/>
          <ac:spMkLst>
            <pc:docMk/>
            <pc:sldMk cId="2577269414" sldId="265"/>
            <ac:spMk id="3" creationId="{B30B243B-A211-5E5A-B30D-9E3D19A3E756}"/>
          </ac:spMkLst>
        </pc:spChg>
      </pc:sldChg>
      <pc:sldChg chg="addSp delSp modSp new mod setBg">
        <pc:chgData name="Aaksshay Kumandan" userId="5e3bb2722fceb2a8" providerId="Windows Live" clId="Web-{6C386180-0D97-4042-A296-1439877ABAA0}" dt="2023-01-29T03:05:29.774" v="447"/>
        <pc:sldMkLst>
          <pc:docMk/>
          <pc:sldMk cId="3947504949" sldId="266"/>
        </pc:sldMkLst>
        <pc:spChg chg="del mod">
          <ac:chgData name="Aaksshay Kumandan" userId="5e3bb2722fceb2a8" providerId="Windows Live" clId="Web-{6C386180-0D97-4042-A296-1439877ABAA0}" dt="2023-01-29T03:03:39.599" v="427"/>
          <ac:spMkLst>
            <pc:docMk/>
            <pc:sldMk cId="3947504949" sldId="266"/>
            <ac:spMk id="2" creationId="{F8AFF093-77A5-B9ED-56E3-E00C2369D593}"/>
          </ac:spMkLst>
        </pc:spChg>
        <pc:spChg chg="add del mod">
          <ac:chgData name="Aaksshay Kumandan" userId="5e3bb2722fceb2a8" providerId="Windows Live" clId="Web-{6C386180-0D97-4042-A296-1439877ABAA0}" dt="2023-01-29T03:04:06.913" v="432"/>
          <ac:spMkLst>
            <pc:docMk/>
            <pc:sldMk cId="3947504949" sldId="266"/>
            <ac:spMk id="3" creationId="{AEA6E541-92C9-B74C-EACC-8C60B8F09EC9}"/>
          </ac:spMkLst>
        </pc:spChg>
        <pc:spChg chg="add del mod">
          <ac:chgData name="Aaksshay Kumandan" userId="5e3bb2722fceb2a8" providerId="Windows Live" clId="Web-{6C386180-0D97-4042-A296-1439877ABAA0}" dt="2023-01-29T03:04:34.570" v="437"/>
          <ac:spMkLst>
            <pc:docMk/>
            <pc:sldMk cId="3947504949" sldId="266"/>
            <ac:spMk id="5" creationId="{2ED07C75-C985-DE35-4774-46915C454B05}"/>
          </ac:spMkLst>
        </pc:spChg>
        <pc:spChg chg="add del">
          <ac:chgData name="Aaksshay Kumandan" userId="5e3bb2722fceb2a8" providerId="Windows Live" clId="Web-{6C386180-0D97-4042-A296-1439877ABAA0}" dt="2023-01-29T03:05:13.086" v="442"/>
          <ac:spMkLst>
            <pc:docMk/>
            <pc:sldMk cId="3947504949" sldId="266"/>
            <ac:spMk id="16" creationId="{8651CFA9-6065-4243-AC48-858E359780B1}"/>
          </ac:spMkLst>
        </pc:spChg>
        <pc:spChg chg="add del">
          <ac:chgData name="Aaksshay Kumandan" userId="5e3bb2722fceb2a8" providerId="Windows Live" clId="Web-{6C386180-0D97-4042-A296-1439877ABAA0}" dt="2023-01-29T03:05:13.086" v="442"/>
          <ac:spMkLst>
            <pc:docMk/>
            <pc:sldMk cId="3947504949" sldId="266"/>
            <ac:spMk id="18" creationId="{FBC8BBE5-981E-4B0B-9654-32B5668BFF31}"/>
          </ac:spMkLst>
        </pc:spChg>
        <pc:spChg chg="add del">
          <ac:chgData name="Aaksshay Kumandan" userId="5e3bb2722fceb2a8" providerId="Windows Live" clId="Web-{6C386180-0D97-4042-A296-1439877ABAA0}" dt="2023-01-29T03:05:22.430" v="444"/>
          <ac:spMkLst>
            <pc:docMk/>
            <pc:sldMk cId="3947504949" sldId="266"/>
            <ac:spMk id="24" creationId="{8651CFA9-6065-4243-AC48-858E359780B1}"/>
          </ac:spMkLst>
        </pc:spChg>
        <pc:spChg chg="add del">
          <ac:chgData name="Aaksshay Kumandan" userId="5e3bb2722fceb2a8" providerId="Windows Live" clId="Web-{6C386180-0D97-4042-A296-1439877ABAA0}" dt="2023-01-29T03:05:22.430" v="444"/>
          <ac:spMkLst>
            <pc:docMk/>
            <pc:sldMk cId="3947504949" sldId="266"/>
            <ac:spMk id="25" creationId="{E8B2F707-EF35-4955-8439-F76145F3CD7E}"/>
          </ac:spMkLst>
        </pc:spChg>
        <pc:spChg chg="add del">
          <ac:chgData name="Aaksshay Kumandan" userId="5e3bb2722fceb2a8" providerId="Windows Live" clId="Web-{6C386180-0D97-4042-A296-1439877ABAA0}" dt="2023-01-29T03:05:22.430" v="444"/>
          <ac:spMkLst>
            <pc:docMk/>
            <pc:sldMk cId="3947504949" sldId="266"/>
            <ac:spMk id="26" creationId="{DA476813-4CEE-408B-852D-3E51E30B17BE}"/>
          </ac:spMkLst>
        </pc:spChg>
        <pc:spChg chg="add del">
          <ac:chgData name="Aaksshay Kumandan" userId="5e3bb2722fceb2a8" providerId="Windows Live" clId="Web-{6C386180-0D97-4042-A296-1439877ABAA0}" dt="2023-01-29T03:05:29.727" v="446"/>
          <ac:spMkLst>
            <pc:docMk/>
            <pc:sldMk cId="3947504949" sldId="266"/>
            <ac:spMk id="28" creationId="{8651CFA9-6065-4243-AC48-858E359780B1}"/>
          </ac:spMkLst>
        </pc:spChg>
        <pc:spChg chg="add del">
          <ac:chgData name="Aaksshay Kumandan" userId="5e3bb2722fceb2a8" providerId="Windows Live" clId="Web-{6C386180-0D97-4042-A296-1439877ABAA0}" dt="2023-01-29T03:05:29.727" v="446"/>
          <ac:spMkLst>
            <pc:docMk/>
            <pc:sldMk cId="3947504949" sldId="266"/>
            <ac:spMk id="29" creationId="{FBC8BBE5-981E-4B0B-9654-32B5668BFF31}"/>
          </ac:spMkLst>
        </pc:spChg>
        <pc:spChg chg="add">
          <ac:chgData name="Aaksshay Kumandan" userId="5e3bb2722fceb2a8" providerId="Windows Live" clId="Web-{6C386180-0D97-4042-A296-1439877ABAA0}" dt="2023-01-29T03:05:29.774" v="447"/>
          <ac:spMkLst>
            <pc:docMk/>
            <pc:sldMk cId="3947504949" sldId="266"/>
            <ac:spMk id="32" creationId="{8651CFA9-6065-4243-AC48-858E359780B1}"/>
          </ac:spMkLst>
        </pc:spChg>
        <pc:spChg chg="add">
          <ac:chgData name="Aaksshay Kumandan" userId="5e3bb2722fceb2a8" providerId="Windows Live" clId="Web-{6C386180-0D97-4042-A296-1439877ABAA0}" dt="2023-01-29T03:05:29.774" v="447"/>
          <ac:spMkLst>
            <pc:docMk/>
            <pc:sldMk cId="3947504949" sldId="266"/>
            <ac:spMk id="33" creationId="{FBC8BBE5-981E-4B0B-9654-32B5668BFF31}"/>
          </ac:spMkLst>
        </pc:spChg>
        <pc:grpChg chg="add del">
          <ac:chgData name="Aaksshay Kumandan" userId="5e3bb2722fceb2a8" providerId="Windows Live" clId="Web-{6C386180-0D97-4042-A296-1439877ABAA0}" dt="2023-01-29T03:05:13.086" v="442"/>
          <ac:grpSpMkLst>
            <pc:docMk/>
            <pc:sldMk cId="3947504949" sldId="266"/>
            <ac:grpSpMk id="20" creationId="{8D6FD602-3113-4FC4-982F-15099614D2A6}"/>
          </ac:grpSpMkLst>
        </pc:grpChg>
        <pc:grpChg chg="add del">
          <ac:chgData name="Aaksshay Kumandan" userId="5e3bb2722fceb2a8" providerId="Windows Live" clId="Web-{6C386180-0D97-4042-A296-1439877ABAA0}" dt="2023-01-29T03:05:29.727" v="446"/>
          <ac:grpSpMkLst>
            <pc:docMk/>
            <pc:sldMk cId="3947504949" sldId="266"/>
            <ac:grpSpMk id="30" creationId="{8D6FD602-3113-4FC4-982F-15099614D2A6}"/>
          </ac:grpSpMkLst>
        </pc:grpChg>
        <pc:grpChg chg="add">
          <ac:chgData name="Aaksshay Kumandan" userId="5e3bb2722fceb2a8" providerId="Windows Live" clId="Web-{6C386180-0D97-4042-A296-1439877ABAA0}" dt="2023-01-29T03:05:29.774" v="447"/>
          <ac:grpSpMkLst>
            <pc:docMk/>
            <pc:sldMk cId="3947504949" sldId="266"/>
            <ac:grpSpMk id="34" creationId="{8D6FD602-3113-4FC4-982F-15099614D2A6}"/>
          </ac:grpSpMkLst>
        </pc:grpChg>
        <pc:graphicFrameChg chg="add del">
          <ac:chgData name="Aaksshay Kumandan" userId="5e3bb2722fceb2a8" providerId="Windows Live" clId="Web-{6C386180-0D97-4042-A296-1439877ABAA0}" dt="2023-01-29T03:04:01.553" v="429"/>
          <ac:graphicFrameMkLst>
            <pc:docMk/>
            <pc:sldMk cId="3947504949" sldId="266"/>
            <ac:graphicFrameMk id="7" creationId="{B331AC82-EB53-0B20-4916-C6C632891C27}"/>
          </ac:graphicFrameMkLst>
        </pc:graphicFrameChg>
        <pc:graphicFrameChg chg="add del">
          <ac:chgData name="Aaksshay Kumandan" userId="5e3bb2722fceb2a8" providerId="Windows Live" clId="Web-{6C386180-0D97-4042-A296-1439877ABAA0}" dt="2023-01-29T03:04:06.897" v="431"/>
          <ac:graphicFrameMkLst>
            <pc:docMk/>
            <pc:sldMk cId="3947504949" sldId="266"/>
            <ac:graphicFrameMk id="9" creationId="{C2C3D4CF-FD8F-7572-8059-2575C9C8FBFD}"/>
          </ac:graphicFrameMkLst>
        </pc:graphicFrameChg>
        <pc:graphicFrameChg chg="add mod ord modGraphic">
          <ac:chgData name="Aaksshay Kumandan" userId="5e3bb2722fceb2a8" providerId="Windows Live" clId="Web-{6C386180-0D97-4042-A296-1439877ABAA0}" dt="2023-01-29T03:05:29.774" v="447"/>
          <ac:graphicFrameMkLst>
            <pc:docMk/>
            <pc:sldMk cId="3947504949" sldId="266"/>
            <ac:graphicFrameMk id="11" creationId="{FBB2AF71-A4E8-FD6E-4123-1806506B721B}"/>
          </ac:graphicFrameMkLst>
        </pc:graphicFrameChg>
        <pc:picChg chg="add mod">
          <ac:chgData name="Aaksshay Kumandan" userId="5e3bb2722fceb2a8" providerId="Windows Live" clId="Web-{6C386180-0D97-4042-A296-1439877ABAA0}" dt="2023-01-29T03:05:29.774" v="447"/>
          <ac:picMkLst>
            <pc:docMk/>
            <pc:sldMk cId="3947504949" sldId="266"/>
            <ac:picMk id="4" creationId="{5EA5E209-8050-8829-CABB-9EEAFD38051E}"/>
          </ac:picMkLst>
        </pc:picChg>
      </pc:sldChg>
      <pc:sldChg chg="addSp delSp modSp new mod setBg">
        <pc:chgData name="Aaksshay Kumandan" userId="5e3bb2722fceb2a8" providerId="Windows Live" clId="Web-{6C386180-0D97-4042-A296-1439877ABAA0}" dt="2023-01-29T03:18:37.548" v="790"/>
        <pc:sldMkLst>
          <pc:docMk/>
          <pc:sldMk cId="3511276427" sldId="267"/>
        </pc:sldMkLst>
        <pc:spChg chg="mod">
          <ac:chgData name="Aaksshay Kumandan" userId="5e3bb2722fceb2a8" providerId="Windows Live" clId="Web-{6C386180-0D97-4042-A296-1439877ABAA0}" dt="2023-01-29T03:18:37.548" v="790"/>
          <ac:spMkLst>
            <pc:docMk/>
            <pc:sldMk cId="3511276427" sldId="267"/>
            <ac:spMk id="2" creationId="{B384EBF4-1F49-308C-0013-43514CDEF09A}"/>
          </ac:spMkLst>
        </pc:spChg>
        <pc:spChg chg="mod ord">
          <ac:chgData name="Aaksshay Kumandan" userId="5e3bb2722fceb2a8" providerId="Windows Live" clId="Web-{6C386180-0D97-4042-A296-1439877ABAA0}" dt="2023-01-29T03:18:37.548" v="790"/>
          <ac:spMkLst>
            <pc:docMk/>
            <pc:sldMk cId="3511276427" sldId="267"/>
            <ac:spMk id="3" creationId="{405800CF-FF34-B97B-D267-4515AD3C079B}"/>
          </ac:spMkLst>
        </pc:spChg>
        <pc:spChg chg="add mod">
          <ac:chgData name="Aaksshay Kumandan" userId="5e3bb2722fceb2a8" providerId="Windows Live" clId="Web-{6C386180-0D97-4042-A296-1439877ABAA0}" dt="2023-01-29T03:17:55.063" v="783" actId="14100"/>
          <ac:spMkLst>
            <pc:docMk/>
            <pc:sldMk cId="3511276427" sldId="267"/>
            <ac:spMk id="5" creationId="{ADD54D37-2DF1-0DD2-7183-320BC6781D12}"/>
          </ac:spMkLst>
        </pc:spChg>
        <pc:spChg chg="add del">
          <ac:chgData name="Aaksshay Kumandan" userId="5e3bb2722fceb2a8" providerId="Windows Live" clId="Web-{6C386180-0D97-4042-A296-1439877ABAA0}" dt="2023-01-29T03:18:14.767" v="785"/>
          <ac:spMkLst>
            <pc:docMk/>
            <pc:sldMk cId="3511276427" sldId="267"/>
            <ac:spMk id="10" creationId="{8651CFA9-6065-4243-AC48-858E359780B1}"/>
          </ac:spMkLst>
        </pc:spChg>
        <pc:spChg chg="add del">
          <ac:chgData name="Aaksshay Kumandan" userId="5e3bb2722fceb2a8" providerId="Windows Live" clId="Web-{6C386180-0D97-4042-A296-1439877ABAA0}" dt="2023-01-29T03:18:14.767" v="785"/>
          <ac:spMkLst>
            <pc:docMk/>
            <pc:sldMk cId="3511276427" sldId="267"/>
            <ac:spMk id="12" creationId="{FBC8BBE5-981E-4B0B-9654-32B5668BFF31}"/>
          </ac:spMkLst>
        </pc:spChg>
        <pc:spChg chg="add del">
          <ac:chgData name="Aaksshay Kumandan" userId="5e3bb2722fceb2a8" providerId="Windows Live" clId="Web-{6C386180-0D97-4042-A296-1439877ABAA0}" dt="2023-01-29T03:18:21.767" v="787"/>
          <ac:spMkLst>
            <pc:docMk/>
            <pc:sldMk cId="3511276427" sldId="267"/>
            <ac:spMk id="18" creationId="{8651CFA9-6065-4243-AC48-858E359780B1}"/>
          </ac:spMkLst>
        </pc:spChg>
        <pc:spChg chg="add del">
          <ac:chgData name="Aaksshay Kumandan" userId="5e3bb2722fceb2a8" providerId="Windows Live" clId="Web-{6C386180-0D97-4042-A296-1439877ABAA0}" dt="2023-01-29T03:18:21.767" v="787"/>
          <ac:spMkLst>
            <pc:docMk/>
            <pc:sldMk cId="3511276427" sldId="267"/>
            <ac:spMk id="19" creationId="{E8B2F707-EF35-4955-8439-F76145F3CD7E}"/>
          </ac:spMkLst>
        </pc:spChg>
        <pc:spChg chg="add del">
          <ac:chgData name="Aaksshay Kumandan" userId="5e3bb2722fceb2a8" providerId="Windows Live" clId="Web-{6C386180-0D97-4042-A296-1439877ABAA0}" dt="2023-01-29T03:18:21.767" v="787"/>
          <ac:spMkLst>
            <pc:docMk/>
            <pc:sldMk cId="3511276427" sldId="267"/>
            <ac:spMk id="20" creationId="{DA476813-4CEE-408B-852D-3E51E30B17BE}"/>
          </ac:spMkLst>
        </pc:spChg>
        <pc:spChg chg="add del">
          <ac:chgData name="Aaksshay Kumandan" userId="5e3bb2722fceb2a8" providerId="Windows Live" clId="Web-{6C386180-0D97-4042-A296-1439877ABAA0}" dt="2023-01-29T03:18:37.533" v="789"/>
          <ac:spMkLst>
            <pc:docMk/>
            <pc:sldMk cId="3511276427" sldId="267"/>
            <ac:spMk id="22" creationId="{8651CFA9-6065-4243-AC48-858E359780B1}"/>
          </ac:spMkLst>
        </pc:spChg>
        <pc:spChg chg="add del">
          <ac:chgData name="Aaksshay Kumandan" userId="5e3bb2722fceb2a8" providerId="Windows Live" clId="Web-{6C386180-0D97-4042-A296-1439877ABAA0}" dt="2023-01-29T03:18:37.533" v="789"/>
          <ac:spMkLst>
            <pc:docMk/>
            <pc:sldMk cId="3511276427" sldId="267"/>
            <ac:spMk id="23" creationId="{FBC8BBE5-981E-4B0B-9654-32B5668BFF31}"/>
          </ac:spMkLst>
        </pc:spChg>
        <pc:spChg chg="add">
          <ac:chgData name="Aaksshay Kumandan" userId="5e3bb2722fceb2a8" providerId="Windows Live" clId="Web-{6C386180-0D97-4042-A296-1439877ABAA0}" dt="2023-01-29T03:18:37.548" v="790"/>
          <ac:spMkLst>
            <pc:docMk/>
            <pc:sldMk cId="3511276427" sldId="267"/>
            <ac:spMk id="26" creationId="{8651CFA9-6065-4243-AC48-858E359780B1}"/>
          </ac:spMkLst>
        </pc:spChg>
        <pc:spChg chg="add">
          <ac:chgData name="Aaksshay Kumandan" userId="5e3bb2722fceb2a8" providerId="Windows Live" clId="Web-{6C386180-0D97-4042-A296-1439877ABAA0}" dt="2023-01-29T03:18:37.548" v="790"/>
          <ac:spMkLst>
            <pc:docMk/>
            <pc:sldMk cId="3511276427" sldId="267"/>
            <ac:spMk id="27" creationId="{FBC8BBE5-981E-4B0B-9654-32B5668BFF31}"/>
          </ac:spMkLst>
        </pc:spChg>
        <pc:grpChg chg="add del">
          <ac:chgData name="Aaksshay Kumandan" userId="5e3bb2722fceb2a8" providerId="Windows Live" clId="Web-{6C386180-0D97-4042-A296-1439877ABAA0}" dt="2023-01-29T03:18:14.767" v="785"/>
          <ac:grpSpMkLst>
            <pc:docMk/>
            <pc:sldMk cId="3511276427" sldId="267"/>
            <ac:grpSpMk id="14" creationId="{8ED5E97A-D21B-4AA4-83CF-DA3A380E301A}"/>
          </ac:grpSpMkLst>
        </pc:grpChg>
        <pc:grpChg chg="add del">
          <ac:chgData name="Aaksshay Kumandan" userId="5e3bb2722fceb2a8" providerId="Windows Live" clId="Web-{6C386180-0D97-4042-A296-1439877ABAA0}" dt="2023-01-29T03:18:37.533" v="789"/>
          <ac:grpSpMkLst>
            <pc:docMk/>
            <pc:sldMk cId="3511276427" sldId="267"/>
            <ac:grpSpMk id="24" creationId="{8D6FD602-3113-4FC4-982F-15099614D2A6}"/>
          </ac:grpSpMkLst>
        </pc:grpChg>
        <pc:grpChg chg="add">
          <ac:chgData name="Aaksshay Kumandan" userId="5e3bb2722fceb2a8" providerId="Windows Live" clId="Web-{6C386180-0D97-4042-A296-1439877ABAA0}" dt="2023-01-29T03:18:37.548" v="790"/>
          <ac:grpSpMkLst>
            <pc:docMk/>
            <pc:sldMk cId="3511276427" sldId="267"/>
            <ac:grpSpMk id="28" creationId="{8ED5E97A-D21B-4AA4-83CF-DA3A380E301A}"/>
          </ac:grpSpMkLst>
        </pc:grpChg>
        <pc:picChg chg="add mod ord">
          <ac:chgData name="Aaksshay Kumandan" userId="5e3bb2722fceb2a8" providerId="Windows Live" clId="Web-{6C386180-0D97-4042-A296-1439877ABAA0}" dt="2023-01-29T03:18:37.548" v="790"/>
          <ac:picMkLst>
            <pc:docMk/>
            <pc:sldMk cId="3511276427" sldId="267"/>
            <ac:picMk id="4" creationId="{A8BDFE4E-8423-B924-5B09-3670A58BE173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259548-67D6-4764-AF6F-6B425215F71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899C668-2204-4731-881D-B4F8D1072665}">
      <dgm:prSet/>
      <dgm:spPr/>
      <dgm:t>
        <a:bodyPr/>
        <a:lstStyle/>
        <a:p>
          <a:r>
            <a:rPr lang="en-US" b="1" i="1"/>
            <a:t>T</a:t>
          </a:r>
          <a:r>
            <a:rPr lang="en-US" b="1" i="1">
              <a:latin typeface="Times New Roman"/>
              <a:cs typeface="Times New Roman"/>
            </a:rPr>
            <a:t>he early 2000s also saw the beginnings  of  commercial applications of nanotechnology , although  these    were limited  to bulk applications of nanomaterials.</a:t>
          </a:r>
        </a:p>
      </dgm:t>
    </dgm:pt>
    <dgm:pt modelId="{2D5DAAF5-85AA-4AFE-A052-BB58E20E0B82}" type="parTrans" cxnId="{DD4FEB0A-6FF8-4495-9014-B4409A5DDD91}">
      <dgm:prSet/>
      <dgm:spPr/>
      <dgm:t>
        <a:bodyPr/>
        <a:lstStyle/>
        <a:p>
          <a:endParaRPr lang="en-US"/>
        </a:p>
      </dgm:t>
    </dgm:pt>
    <dgm:pt modelId="{96D5756C-C9CD-46FB-8342-B51AF7726DA5}" type="sibTrans" cxnId="{DD4FEB0A-6FF8-4495-9014-B4409A5DDD91}">
      <dgm:prSet/>
      <dgm:spPr/>
      <dgm:t>
        <a:bodyPr/>
        <a:lstStyle/>
        <a:p>
          <a:endParaRPr lang="en-US"/>
        </a:p>
      </dgm:t>
    </dgm:pt>
    <dgm:pt modelId="{4849E3B9-1D00-4EBA-9670-FF4CE9D5779A}">
      <dgm:prSet/>
      <dgm:spPr/>
      <dgm:t>
        <a:bodyPr/>
        <a:lstStyle/>
        <a:p>
          <a:pPr rtl="0"/>
          <a:r>
            <a:rPr lang="en-US" b="1" i="1">
              <a:latin typeface="Times New Roman"/>
              <a:cs typeface="Times New Roman"/>
            </a:rPr>
            <a:t>Silver  nano platform for using sliver-nanoparticles as an antibacterial agent .</a:t>
          </a:r>
        </a:p>
      </dgm:t>
    </dgm:pt>
    <dgm:pt modelId="{6758AE63-B1A8-4206-8803-F03D400AA269}" type="parTrans" cxnId="{7BC6E977-A398-4197-A6A4-CFE5498E4F94}">
      <dgm:prSet/>
      <dgm:spPr/>
      <dgm:t>
        <a:bodyPr/>
        <a:lstStyle/>
        <a:p>
          <a:endParaRPr lang="en-US"/>
        </a:p>
      </dgm:t>
    </dgm:pt>
    <dgm:pt modelId="{8DBA91CD-F728-4546-997D-1FE951E5EAE6}" type="sibTrans" cxnId="{7BC6E977-A398-4197-A6A4-CFE5498E4F94}">
      <dgm:prSet/>
      <dgm:spPr/>
      <dgm:t>
        <a:bodyPr/>
        <a:lstStyle/>
        <a:p>
          <a:endParaRPr lang="en-US"/>
        </a:p>
      </dgm:t>
    </dgm:pt>
    <dgm:pt modelId="{1F90A6A2-B3BA-4D1F-8141-A1FC4066FD32}">
      <dgm:prSet phldr="0"/>
      <dgm:spPr/>
      <dgm:t>
        <a:bodyPr/>
        <a:lstStyle/>
        <a:p>
          <a:pPr rtl="0"/>
          <a:r>
            <a:rPr lang="en-US" b="1" i="1">
              <a:latin typeface="Times New Roman"/>
              <a:cs typeface="Times New Roman"/>
            </a:rPr>
            <a:t>Nanoparticle - based transparent sunscreens ,and  carbon nanotubes for stain - resistant textiles.</a:t>
          </a:r>
        </a:p>
      </dgm:t>
    </dgm:pt>
    <dgm:pt modelId="{00F71B8C-17AF-4720-9289-60D6A312EDBB}" type="parTrans" cxnId="{C0261BF9-C19B-4603-BABC-2E2CA0DF1EEF}">
      <dgm:prSet/>
      <dgm:spPr/>
    </dgm:pt>
    <dgm:pt modelId="{3498A9F2-6C8F-4912-A831-A3F33ABC187F}" type="sibTrans" cxnId="{C0261BF9-C19B-4603-BABC-2E2CA0DF1EEF}">
      <dgm:prSet/>
      <dgm:spPr/>
    </dgm:pt>
    <dgm:pt modelId="{DEBAC005-B312-4E47-AE1F-DD9979160DE1}" type="pres">
      <dgm:prSet presAssocID="{57259548-67D6-4764-AF6F-6B425215F718}" presName="vert0" presStyleCnt="0">
        <dgm:presLayoutVars>
          <dgm:dir/>
          <dgm:animOne val="branch"/>
          <dgm:animLvl val="lvl"/>
        </dgm:presLayoutVars>
      </dgm:prSet>
      <dgm:spPr/>
    </dgm:pt>
    <dgm:pt modelId="{52DFE62F-6333-4A7B-8FE1-1A66B1A5D77C}" type="pres">
      <dgm:prSet presAssocID="{C899C668-2204-4731-881D-B4F8D1072665}" presName="thickLine" presStyleLbl="alignNode1" presStyleIdx="0" presStyleCnt="3"/>
      <dgm:spPr/>
    </dgm:pt>
    <dgm:pt modelId="{5AFCA424-65E1-482E-8B67-0BBF146260DB}" type="pres">
      <dgm:prSet presAssocID="{C899C668-2204-4731-881D-B4F8D1072665}" presName="horz1" presStyleCnt="0"/>
      <dgm:spPr/>
    </dgm:pt>
    <dgm:pt modelId="{48376341-91B7-4490-BAAC-D57881D28868}" type="pres">
      <dgm:prSet presAssocID="{C899C668-2204-4731-881D-B4F8D1072665}" presName="tx1" presStyleLbl="revTx" presStyleIdx="0" presStyleCnt="3"/>
      <dgm:spPr/>
    </dgm:pt>
    <dgm:pt modelId="{9ED1FA26-D2F6-4D4E-964F-6810141F6260}" type="pres">
      <dgm:prSet presAssocID="{C899C668-2204-4731-881D-B4F8D1072665}" presName="vert1" presStyleCnt="0"/>
      <dgm:spPr/>
    </dgm:pt>
    <dgm:pt modelId="{D552555B-79B6-427B-96A6-2E01765DD15D}" type="pres">
      <dgm:prSet presAssocID="{4849E3B9-1D00-4EBA-9670-FF4CE9D5779A}" presName="thickLine" presStyleLbl="alignNode1" presStyleIdx="1" presStyleCnt="3"/>
      <dgm:spPr/>
    </dgm:pt>
    <dgm:pt modelId="{35945915-E9F2-4DED-826E-E8D76C2FDDD3}" type="pres">
      <dgm:prSet presAssocID="{4849E3B9-1D00-4EBA-9670-FF4CE9D5779A}" presName="horz1" presStyleCnt="0"/>
      <dgm:spPr/>
    </dgm:pt>
    <dgm:pt modelId="{4D3FD9FB-D135-476A-A246-DF2F9EED2291}" type="pres">
      <dgm:prSet presAssocID="{4849E3B9-1D00-4EBA-9670-FF4CE9D5779A}" presName="tx1" presStyleLbl="revTx" presStyleIdx="1" presStyleCnt="3"/>
      <dgm:spPr/>
    </dgm:pt>
    <dgm:pt modelId="{23AC6D46-A8D4-4B1F-8AF1-F01FCBB40DBF}" type="pres">
      <dgm:prSet presAssocID="{4849E3B9-1D00-4EBA-9670-FF4CE9D5779A}" presName="vert1" presStyleCnt="0"/>
      <dgm:spPr/>
    </dgm:pt>
    <dgm:pt modelId="{364A1248-792E-4205-90D9-1D391A99E45C}" type="pres">
      <dgm:prSet presAssocID="{1F90A6A2-B3BA-4D1F-8141-A1FC4066FD32}" presName="thickLine" presStyleLbl="alignNode1" presStyleIdx="2" presStyleCnt="3"/>
      <dgm:spPr/>
    </dgm:pt>
    <dgm:pt modelId="{5A58F6F9-E9DD-497C-9A61-94427C3A7849}" type="pres">
      <dgm:prSet presAssocID="{1F90A6A2-B3BA-4D1F-8141-A1FC4066FD32}" presName="horz1" presStyleCnt="0"/>
      <dgm:spPr/>
    </dgm:pt>
    <dgm:pt modelId="{D8214678-25DC-41DD-8FA3-E5AD910564F2}" type="pres">
      <dgm:prSet presAssocID="{1F90A6A2-B3BA-4D1F-8141-A1FC4066FD32}" presName="tx1" presStyleLbl="revTx" presStyleIdx="2" presStyleCnt="3"/>
      <dgm:spPr/>
    </dgm:pt>
    <dgm:pt modelId="{76BDD82B-BD32-41C9-8F0D-FFF0FA1DE93B}" type="pres">
      <dgm:prSet presAssocID="{1F90A6A2-B3BA-4D1F-8141-A1FC4066FD32}" presName="vert1" presStyleCnt="0"/>
      <dgm:spPr/>
    </dgm:pt>
  </dgm:ptLst>
  <dgm:cxnLst>
    <dgm:cxn modelId="{DD4FEB0A-6FF8-4495-9014-B4409A5DDD91}" srcId="{57259548-67D6-4764-AF6F-6B425215F718}" destId="{C899C668-2204-4731-881D-B4F8D1072665}" srcOrd="0" destOrd="0" parTransId="{2D5DAAF5-85AA-4AFE-A052-BB58E20E0B82}" sibTransId="{96D5756C-C9CD-46FB-8342-B51AF7726DA5}"/>
    <dgm:cxn modelId="{28A3BA38-37E3-43BD-9814-15D4492FB873}" type="presOf" srcId="{1F90A6A2-B3BA-4D1F-8141-A1FC4066FD32}" destId="{D8214678-25DC-41DD-8FA3-E5AD910564F2}" srcOrd="0" destOrd="0" presId="urn:microsoft.com/office/officeart/2008/layout/LinedList"/>
    <dgm:cxn modelId="{7BC6E977-A398-4197-A6A4-CFE5498E4F94}" srcId="{57259548-67D6-4764-AF6F-6B425215F718}" destId="{4849E3B9-1D00-4EBA-9670-FF4CE9D5779A}" srcOrd="1" destOrd="0" parTransId="{6758AE63-B1A8-4206-8803-F03D400AA269}" sibTransId="{8DBA91CD-F728-4546-997D-1FE951E5EAE6}"/>
    <dgm:cxn modelId="{18F4B292-7B2F-4472-BC71-0DBB5A9FE66F}" type="presOf" srcId="{4849E3B9-1D00-4EBA-9670-FF4CE9D5779A}" destId="{4D3FD9FB-D135-476A-A246-DF2F9EED2291}" srcOrd="0" destOrd="0" presId="urn:microsoft.com/office/officeart/2008/layout/LinedList"/>
    <dgm:cxn modelId="{4CB8EEA0-61F3-4789-BB5C-BE110DD928CF}" type="presOf" srcId="{57259548-67D6-4764-AF6F-6B425215F718}" destId="{DEBAC005-B312-4E47-AE1F-DD9979160DE1}" srcOrd="0" destOrd="0" presId="urn:microsoft.com/office/officeart/2008/layout/LinedList"/>
    <dgm:cxn modelId="{97C6EEE8-FEA2-430E-862D-43D8436EED87}" type="presOf" srcId="{C899C668-2204-4731-881D-B4F8D1072665}" destId="{48376341-91B7-4490-BAAC-D57881D28868}" srcOrd="0" destOrd="0" presId="urn:microsoft.com/office/officeart/2008/layout/LinedList"/>
    <dgm:cxn modelId="{C0261BF9-C19B-4603-BABC-2E2CA0DF1EEF}" srcId="{57259548-67D6-4764-AF6F-6B425215F718}" destId="{1F90A6A2-B3BA-4D1F-8141-A1FC4066FD32}" srcOrd="2" destOrd="0" parTransId="{00F71B8C-17AF-4720-9289-60D6A312EDBB}" sibTransId="{3498A9F2-6C8F-4912-A831-A3F33ABC187F}"/>
    <dgm:cxn modelId="{EB4D40D1-E643-4813-920D-F00451CC7E84}" type="presParOf" srcId="{DEBAC005-B312-4E47-AE1F-DD9979160DE1}" destId="{52DFE62F-6333-4A7B-8FE1-1A66B1A5D77C}" srcOrd="0" destOrd="0" presId="urn:microsoft.com/office/officeart/2008/layout/LinedList"/>
    <dgm:cxn modelId="{3C933E6C-BBFA-47C4-85EE-11A86A1A81E1}" type="presParOf" srcId="{DEBAC005-B312-4E47-AE1F-DD9979160DE1}" destId="{5AFCA424-65E1-482E-8B67-0BBF146260DB}" srcOrd="1" destOrd="0" presId="urn:microsoft.com/office/officeart/2008/layout/LinedList"/>
    <dgm:cxn modelId="{AF44E4A4-B49C-44F2-8003-37C464D599AA}" type="presParOf" srcId="{5AFCA424-65E1-482E-8B67-0BBF146260DB}" destId="{48376341-91B7-4490-BAAC-D57881D28868}" srcOrd="0" destOrd="0" presId="urn:microsoft.com/office/officeart/2008/layout/LinedList"/>
    <dgm:cxn modelId="{F9A6ACD7-20CE-4AF0-9158-AD86B01F8057}" type="presParOf" srcId="{5AFCA424-65E1-482E-8B67-0BBF146260DB}" destId="{9ED1FA26-D2F6-4D4E-964F-6810141F6260}" srcOrd="1" destOrd="0" presId="urn:microsoft.com/office/officeart/2008/layout/LinedList"/>
    <dgm:cxn modelId="{D284A54F-2916-4B9E-A159-74EB7461B199}" type="presParOf" srcId="{DEBAC005-B312-4E47-AE1F-DD9979160DE1}" destId="{D552555B-79B6-427B-96A6-2E01765DD15D}" srcOrd="2" destOrd="0" presId="urn:microsoft.com/office/officeart/2008/layout/LinedList"/>
    <dgm:cxn modelId="{6DDD71ED-17F4-48CF-8180-DE19F8B56C57}" type="presParOf" srcId="{DEBAC005-B312-4E47-AE1F-DD9979160DE1}" destId="{35945915-E9F2-4DED-826E-E8D76C2FDDD3}" srcOrd="3" destOrd="0" presId="urn:microsoft.com/office/officeart/2008/layout/LinedList"/>
    <dgm:cxn modelId="{0BAF214E-65CF-4F2C-9607-C3C5CE03D959}" type="presParOf" srcId="{35945915-E9F2-4DED-826E-E8D76C2FDDD3}" destId="{4D3FD9FB-D135-476A-A246-DF2F9EED2291}" srcOrd="0" destOrd="0" presId="urn:microsoft.com/office/officeart/2008/layout/LinedList"/>
    <dgm:cxn modelId="{93824F5A-3871-4AF0-BB83-01A3CEDFB724}" type="presParOf" srcId="{35945915-E9F2-4DED-826E-E8D76C2FDDD3}" destId="{23AC6D46-A8D4-4B1F-8AF1-F01FCBB40DBF}" srcOrd="1" destOrd="0" presId="urn:microsoft.com/office/officeart/2008/layout/LinedList"/>
    <dgm:cxn modelId="{8882F11D-FDD9-48FB-B6AD-72BCCD1EB315}" type="presParOf" srcId="{DEBAC005-B312-4E47-AE1F-DD9979160DE1}" destId="{364A1248-792E-4205-90D9-1D391A99E45C}" srcOrd="4" destOrd="0" presId="urn:microsoft.com/office/officeart/2008/layout/LinedList"/>
    <dgm:cxn modelId="{E0BD88F9-284F-4137-8C2F-E93B0BC32749}" type="presParOf" srcId="{DEBAC005-B312-4E47-AE1F-DD9979160DE1}" destId="{5A58F6F9-E9DD-497C-9A61-94427C3A7849}" srcOrd="5" destOrd="0" presId="urn:microsoft.com/office/officeart/2008/layout/LinedList"/>
    <dgm:cxn modelId="{C5EEA8AA-CFB2-4137-AA0B-CC8BAAEE15FB}" type="presParOf" srcId="{5A58F6F9-E9DD-497C-9A61-94427C3A7849}" destId="{D8214678-25DC-41DD-8FA3-E5AD910564F2}" srcOrd="0" destOrd="0" presId="urn:microsoft.com/office/officeart/2008/layout/LinedList"/>
    <dgm:cxn modelId="{071DBDB3-8502-4394-92BB-20EDE0B5F40F}" type="presParOf" srcId="{5A58F6F9-E9DD-497C-9A61-94427C3A7849}" destId="{76BDD82B-BD32-41C9-8F0D-FFF0FA1DE93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F76C0D-062D-469D-BDBA-13A67C9BA833}" type="doc">
      <dgm:prSet loTypeId="urn:microsoft.com/office/officeart/2005/8/layout/vList2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A06AAEC3-EC67-4A13-9816-F6AABAE69AB7}">
      <dgm:prSet/>
      <dgm:spPr/>
      <dgm:t>
        <a:bodyPr/>
        <a:lstStyle/>
        <a:p>
          <a:r>
            <a:rPr lang="en-US" b="1" i="1"/>
            <a:t>Electron beam lithography(inkjet printer) was developed.</a:t>
          </a:r>
          <a:endParaRPr lang="en-US"/>
        </a:p>
      </dgm:t>
    </dgm:pt>
    <dgm:pt modelId="{CAD43676-D04E-4BA7-8E39-09C7F949F6F5}" type="parTrans" cxnId="{2769F6F9-7062-49FF-9B61-6AC7EA161AC7}">
      <dgm:prSet/>
      <dgm:spPr/>
      <dgm:t>
        <a:bodyPr/>
        <a:lstStyle/>
        <a:p>
          <a:endParaRPr lang="en-US"/>
        </a:p>
      </dgm:t>
    </dgm:pt>
    <dgm:pt modelId="{69DEFEB2-04E0-41A5-9E23-AD03F8C07D23}" type="sibTrans" cxnId="{2769F6F9-7062-49FF-9B61-6AC7EA161AC7}">
      <dgm:prSet/>
      <dgm:spPr/>
      <dgm:t>
        <a:bodyPr/>
        <a:lstStyle/>
        <a:p>
          <a:endParaRPr lang="en-US"/>
        </a:p>
      </dgm:t>
    </dgm:pt>
    <dgm:pt modelId="{7DC20585-9CB3-44D4-AE94-5497AB39FA72}">
      <dgm:prSet/>
      <dgm:spPr/>
      <dgm:t>
        <a:bodyPr/>
        <a:lstStyle/>
        <a:p>
          <a:r>
            <a:rPr lang="en-US" b="1" i="1"/>
            <a:t>Lithography is typical  the transfer of pattern into photosensitive material by selective exposure to a radiation source   such as light.</a:t>
          </a:r>
          <a:endParaRPr lang="en-US"/>
        </a:p>
      </dgm:t>
    </dgm:pt>
    <dgm:pt modelId="{1ED2163A-0221-4B60-BD6F-03CB823BB8F8}" type="parTrans" cxnId="{CE108942-2529-46F1-9C94-AD0FED9FFA6B}">
      <dgm:prSet/>
      <dgm:spPr/>
      <dgm:t>
        <a:bodyPr/>
        <a:lstStyle/>
        <a:p>
          <a:endParaRPr lang="en-US"/>
        </a:p>
      </dgm:t>
    </dgm:pt>
    <dgm:pt modelId="{0AE33307-A7AA-4936-96F3-F70971972354}" type="sibTrans" cxnId="{CE108942-2529-46F1-9C94-AD0FED9FFA6B}">
      <dgm:prSet/>
      <dgm:spPr/>
      <dgm:t>
        <a:bodyPr/>
        <a:lstStyle/>
        <a:p>
          <a:endParaRPr lang="en-US"/>
        </a:p>
      </dgm:t>
    </dgm:pt>
    <dgm:pt modelId="{A0B1B997-65B4-4E41-B204-CC2F2F2F3271}" type="pres">
      <dgm:prSet presAssocID="{02F76C0D-062D-469D-BDBA-13A67C9BA833}" presName="linear" presStyleCnt="0">
        <dgm:presLayoutVars>
          <dgm:animLvl val="lvl"/>
          <dgm:resizeHandles val="exact"/>
        </dgm:presLayoutVars>
      </dgm:prSet>
      <dgm:spPr/>
    </dgm:pt>
    <dgm:pt modelId="{EFF3E634-574D-45B4-9566-05A92F8E0C6A}" type="pres">
      <dgm:prSet presAssocID="{A06AAEC3-EC67-4A13-9816-F6AABAE69AB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47A86A8-5E31-477F-9E44-18A0A56D39B8}" type="pres">
      <dgm:prSet presAssocID="{69DEFEB2-04E0-41A5-9E23-AD03F8C07D23}" presName="spacer" presStyleCnt="0"/>
      <dgm:spPr/>
    </dgm:pt>
    <dgm:pt modelId="{8E6D5602-551F-4185-9E02-B4DD1AA916B1}" type="pres">
      <dgm:prSet presAssocID="{7DC20585-9CB3-44D4-AE94-5497AB39FA7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E108942-2529-46F1-9C94-AD0FED9FFA6B}" srcId="{02F76C0D-062D-469D-BDBA-13A67C9BA833}" destId="{7DC20585-9CB3-44D4-AE94-5497AB39FA72}" srcOrd="1" destOrd="0" parTransId="{1ED2163A-0221-4B60-BD6F-03CB823BB8F8}" sibTransId="{0AE33307-A7AA-4936-96F3-F70971972354}"/>
    <dgm:cxn modelId="{11FECB92-9E56-45AB-A143-2402C271FB55}" type="presOf" srcId="{02F76C0D-062D-469D-BDBA-13A67C9BA833}" destId="{A0B1B997-65B4-4E41-B204-CC2F2F2F3271}" srcOrd="0" destOrd="0" presId="urn:microsoft.com/office/officeart/2005/8/layout/vList2"/>
    <dgm:cxn modelId="{0E8EB4D3-E9CF-4A79-BA81-D76CDC2F15AD}" type="presOf" srcId="{A06AAEC3-EC67-4A13-9816-F6AABAE69AB7}" destId="{EFF3E634-574D-45B4-9566-05A92F8E0C6A}" srcOrd="0" destOrd="0" presId="urn:microsoft.com/office/officeart/2005/8/layout/vList2"/>
    <dgm:cxn modelId="{492E52F6-D690-44E2-AEC3-BB1470419B62}" type="presOf" srcId="{7DC20585-9CB3-44D4-AE94-5497AB39FA72}" destId="{8E6D5602-551F-4185-9E02-B4DD1AA916B1}" srcOrd="0" destOrd="0" presId="urn:microsoft.com/office/officeart/2005/8/layout/vList2"/>
    <dgm:cxn modelId="{2769F6F9-7062-49FF-9B61-6AC7EA161AC7}" srcId="{02F76C0D-062D-469D-BDBA-13A67C9BA833}" destId="{A06AAEC3-EC67-4A13-9816-F6AABAE69AB7}" srcOrd="0" destOrd="0" parTransId="{CAD43676-D04E-4BA7-8E39-09C7F949F6F5}" sibTransId="{69DEFEB2-04E0-41A5-9E23-AD03F8C07D23}"/>
    <dgm:cxn modelId="{E366B1BA-A8DF-4D8F-B032-8C8CB878B101}" type="presParOf" srcId="{A0B1B997-65B4-4E41-B204-CC2F2F2F3271}" destId="{EFF3E634-574D-45B4-9566-05A92F8E0C6A}" srcOrd="0" destOrd="0" presId="urn:microsoft.com/office/officeart/2005/8/layout/vList2"/>
    <dgm:cxn modelId="{2A0B1686-71A4-489D-92E3-DA6C0D831052}" type="presParOf" srcId="{A0B1B997-65B4-4E41-B204-CC2F2F2F3271}" destId="{747A86A8-5E31-477F-9E44-18A0A56D39B8}" srcOrd="1" destOrd="0" presId="urn:microsoft.com/office/officeart/2005/8/layout/vList2"/>
    <dgm:cxn modelId="{F8F55DA8-AAB5-4AF1-9185-54709C8F05E8}" type="presParOf" srcId="{A0B1B997-65B4-4E41-B204-CC2F2F2F3271}" destId="{8E6D5602-551F-4185-9E02-B4DD1AA916B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C6504E-D781-492F-A6D3-C89C1AC0A4F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6E6EFF-52B2-4164-8D30-8A8F6D9D98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The silicon  transistors in your computer may be replaced by transistors based on carbon nanotubes.</a:t>
          </a:r>
          <a:endParaRPr lang="en-US"/>
        </a:p>
      </dgm:t>
    </dgm:pt>
    <dgm:pt modelId="{7635FE40-4B55-4547-AA42-4CA48FCE4F45}" type="parTrans" cxnId="{8F4DA2FB-B92F-4888-9B25-2E208388D860}">
      <dgm:prSet/>
      <dgm:spPr/>
      <dgm:t>
        <a:bodyPr/>
        <a:lstStyle/>
        <a:p>
          <a:endParaRPr lang="en-US"/>
        </a:p>
      </dgm:t>
    </dgm:pt>
    <dgm:pt modelId="{C0FD031B-88E0-4881-9E3D-661CF8A49555}" type="sibTrans" cxnId="{8F4DA2FB-B92F-4888-9B25-2E208388D860}">
      <dgm:prSet/>
      <dgm:spPr/>
      <dgm:t>
        <a:bodyPr/>
        <a:lstStyle/>
        <a:p>
          <a:endParaRPr lang="en-US"/>
        </a:p>
      </dgm:t>
    </dgm:pt>
    <dgm:pt modelId="{1B92CB10-EF04-4792-82B4-FEA3535D29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Nanorods is a upcoming technology in the display techniques due to less consumption of electricity &amp; less  heat emission.</a:t>
          </a:r>
          <a:endParaRPr lang="en-US"/>
        </a:p>
      </dgm:t>
    </dgm:pt>
    <dgm:pt modelId="{6EE6EAC0-A735-486B-8A05-39D892047D6B}" type="parTrans" cxnId="{C869BF0E-D912-4519-96BE-01596AAF6563}">
      <dgm:prSet/>
      <dgm:spPr/>
      <dgm:t>
        <a:bodyPr/>
        <a:lstStyle/>
        <a:p>
          <a:endParaRPr lang="en-US"/>
        </a:p>
      </dgm:t>
    </dgm:pt>
    <dgm:pt modelId="{52FACA89-328C-4456-914F-9206D9AE0B68}" type="sibTrans" cxnId="{C869BF0E-D912-4519-96BE-01596AAF6563}">
      <dgm:prSet/>
      <dgm:spPr/>
      <dgm:t>
        <a:bodyPr/>
        <a:lstStyle/>
        <a:p>
          <a:endParaRPr lang="en-US"/>
        </a:p>
      </dgm:t>
    </dgm:pt>
    <dgm:pt modelId="{36227EC7-D1E5-4DD6-A134-8F20D91E44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Size of the microprocessor are reduced to greater extend.</a:t>
          </a:r>
          <a:endParaRPr lang="en-US"/>
        </a:p>
      </dgm:t>
    </dgm:pt>
    <dgm:pt modelId="{37EDBF87-00ED-4610-91E8-92D421493487}" type="parTrans" cxnId="{F04C9888-D7C0-4C18-8A94-567838AF7C88}">
      <dgm:prSet/>
      <dgm:spPr/>
      <dgm:t>
        <a:bodyPr/>
        <a:lstStyle/>
        <a:p>
          <a:endParaRPr lang="en-US"/>
        </a:p>
      </dgm:t>
    </dgm:pt>
    <dgm:pt modelId="{DF0AD3B1-BAD0-4CD3-A2EF-7A14EF50B7F2}" type="sibTrans" cxnId="{F04C9888-D7C0-4C18-8A94-567838AF7C88}">
      <dgm:prSet/>
      <dgm:spPr/>
      <dgm:t>
        <a:bodyPr/>
        <a:lstStyle/>
        <a:p>
          <a:endParaRPr lang="en-US"/>
        </a:p>
      </dgm:t>
    </dgm:pt>
    <dgm:pt modelId="{DCA63BC6-B544-416C-97E5-34C670ED01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By reducing the diameter of the nanowires, researchers believe memristor memory chips can achieve higher memory density than flash memory chips.</a:t>
          </a:r>
          <a:endParaRPr lang="en-US"/>
        </a:p>
      </dgm:t>
    </dgm:pt>
    <dgm:pt modelId="{36B9AB6A-B8FF-4689-A62E-E9B775EF2A1B}" type="parTrans" cxnId="{A9E7DF7B-A8B8-40B2-9174-EBECA8C21367}">
      <dgm:prSet/>
      <dgm:spPr/>
      <dgm:t>
        <a:bodyPr/>
        <a:lstStyle/>
        <a:p>
          <a:endParaRPr lang="en-US"/>
        </a:p>
      </dgm:t>
    </dgm:pt>
    <dgm:pt modelId="{1C625BFA-2BF1-4426-92B2-507587EDD81D}" type="sibTrans" cxnId="{A9E7DF7B-A8B8-40B2-9174-EBECA8C21367}">
      <dgm:prSet/>
      <dgm:spPr/>
      <dgm:t>
        <a:bodyPr/>
        <a:lstStyle/>
        <a:p>
          <a:endParaRPr lang="en-US"/>
        </a:p>
      </dgm:t>
    </dgm:pt>
    <dgm:pt modelId="{C264077E-6C3D-4C20-BCFE-ABD75D46B14A}" type="pres">
      <dgm:prSet presAssocID="{04C6504E-D781-492F-A6D3-C89C1AC0A4F4}" presName="root" presStyleCnt="0">
        <dgm:presLayoutVars>
          <dgm:dir/>
          <dgm:resizeHandles val="exact"/>
        </dgm:presLayoutVars>
      </dgm:prSet>
      <dgm:spPr/>
    </dgm:pt>
    <dgm:pt modelId="{25F20B65-546D-4D86-AFB4-A0AACB3EE212}" type="pres">
      <dgm:prSet presAssocID="{326E6EFF-52B2-4164-8D30-8A8F6D9D982A}" presName="compNode" presStyleCnt="0"/>
      <dgm:spPr/>
    </dgm:pt>
    <dgm:pt modelId="{ADA0CA3C-7017-4630-910E-E422B9A14D3C}" type="pres">
      <dgm:prSet presAssocID="{326E6EFF-52B2-4164-8D30-8A8F6D9D982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DAC0C6F-79D2-4616-A424-743D96FF9DB8}" type="pres">
      <dgm:prSet presAssocID="{326E6EFF-52B2-4164-8D30-8A8F6D9D982A}" presName="spaceRect" presStyleCnt="0"/>
      <dgm:spPr/>
    </dgm:pt>
    <dgm:pt modelId="{62C130CE-09A7-4E2B-AEDF-414AC9EEF2A1}" type="pres">
      <dgm:prSet presAssocID="{326E6EFF-52B2-4164-8D30-8A8F6D9D982A}" presName="textRect" presStyleLbl="revTx" presStyleIdx="0" presStyleCnt="4">
        <dgm:presLayoutVars>
          <dgm:chMax val="1"/>
          <dgm:chPref val="1"/>
        </dgm:presLayoutVars>
      </dgm:prSet>
      <dgm:spPr/>
    </dgm:pt>
    <dgm:pt modelId="{512D751A-5E99-435C-9E6A-AFEFF8FD3C37}" type="pres">
      <dgm:prSet presAssocID="{C0FD031B-88E0-4881-9E3D-661CF8A49555}" presName="sibTrans" presStyleCnt="0"/>
      <dgm:spPr/>
    </dgm:pt>
    <dgm:pt modelId="{ECF1C89B-DA7A-414B-9746-E6658C4AA03C}" type="pres">
      <dgm:prSet presAssocID="{1B92CB10-EF04-4792-82B4-FEA3535D29CB}" presName="compNode" presStyleCnt="0"/>
      <dgm:spPr/>
    </dgm:pt>
    <dgm:pt modelId="{76547CBB-AE06-4A83-BFE5-E6BE92861412}" type="pres">
      <dgm:prSet presAssocID="{1B92CB10-EF04-4792-82B4-FEA3535D29C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wer"/>
        </a:ext>
      </dgm:extLst>
    </dgm:pt>
    <dgm:pt modelId="{311804EF-60A2-434A-BF1C-2900DF4C0AF8}" type="pres">
      <dgm:prSet presAssocID="{1B92CB10-EF04-4792-82B4-FEA3535D29CB}" presName="spaceRect" presStyleCnt="0"/>
      <dgm:spPr/>
    </dgm:pt>
    <dgm:pt modelId="{BE1AEA01-FD3B-48F7-A889-0C3B6C09C780}" type="pres">
      <dgm:prSet presAssocID="{1B92CB10-EF04-4792-82B4-FEA3535D29CB}" presName="textRect" presStyleLbl="revTx" presStyleIdx="1" presStyleCnt="4">
        <dgm:presLayoutVars>
          <dgm:chMax val="1"/>
          <dgm:chPref val="1"/>
        </dgm:presLayoutVars>
      </dgm:prSet>
      <dgm:spPr/>
    </dgm:pt>
    <dgm:pt modelId="{18D58037-74C7-4E52-9DDD-274458CEDC80}" type="pres">
      <dgm:prSet presAssocID="{52FACA89-328C-4456-914F-9206D9AE0B68}" presName="sibTrans" presStyleCnt="0"/>
      <dgm:spPr/>
    </dgm:pt>
    <dgm:pt modelId="{8AEDA541-D22A-4609-AAA2-D022CB128599}" type="pres">
      <dgm:prSet presAssocID="{36227EC7-D1E5-4DD6-A134-8F20D91E4433}" presName="compNode" presStyleCnt="0"/>
      <dgm:spPr/>
    </dgm:pt>
    <dgm:pt modelId="{BBF7180A-CB86-4DB3-8360-3678521D65B0}" type="pres">
      <dgm:prSet presAssocID="{36227EC7-D1E5-4DD6-A134-8F20D91E443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DDF11B75-8E13-4EDC-9B27-6E778975A361}" type="pres">
      <dgm:prSet presAssocID="{36227EC7-D1E5-4DD6-A134-8F20D91E4433}" presName="spaceRect" presStyleCnt="0"/>
      <dgm:spPr/>
    </dgm:pt>
    <dgm:pt modelId="{77409D7B-FE08-4712-9B71-4EB83925553E}" type="pres">
      <dgm:prSet presAssocID="{36227EC7-D1E5-4DD6-A134-8F20D91E4433}" presName="textRect" presStyleLbl="revTx" presStyleIdx="2" presStyleCnt="4">
        <dgm:presLayoutVars>
          <dgm:chMax val="1"/>
          <dgm:chPref val="1"/>
        </dgm:presLayoutVars>
      </dgm:prSet>
      <dgm:spPr/>
    </dgm:pt>
    <dgm:pt modelId="{D8617D6C-92FF-42FB-A658-CCE4289C6079}" type="pres">
      <dgm:prSet presAssocID="{DF0AD3B1-BAD0-4CD3-A2EF-7A14EF50B7F2}" presName="sibTrans" presStyleCnt="0"/>
      <dgm:spPr/>
    </dgm:pt>
    <dgm:pt modelId="{8ACD0365-00E6-4F13-9831-E4CFDBFAA8BD}" type="pres">
      <dgm:prSet presAssocID="{DCA63BC6-B544-416C-97E5-34C670ED0171}" presName="compNode" presStyleCnt="0"/>
      <dgm:spPr/>
    </dgm:pt>
    <dgm:pt modelId="{C84DCF3B-45B7-40A7-95B7-CF236E084A60}" type="pres">
      <dgm:prSet presAssocID="{DCA63BC6-B544-416C-97E5-34C670ED017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8B89F78-871D-4C9A-A03E-BE7FC07E86D0}" type="pres">
      <dgm:prSet presAssocID="{DCA63BC6-B544-416C-97E5-34C670ED0171}" presName="spaceRect" presStyleCnt="0"/>
      <dgm:spPr/>
    </dgm:pt>
    <dgm:pt modelId="{DF2855A8-BDC5-4F4D-B022-9989E900224D}" type="pres">
      <dgm:prSet presAssocID="{DCA63BC6-B544-416C-97E5-34C670ED017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869BF0E-D912-4519-96BE-01596AAF6563}" srcId="{04C6504E-D781-492F-A6D3-C89C1AC0A4F4}" destId="{1B92CB10-EF04-4792-82B4-FEA3535D29CB}" srcOrd="1" destOrd="0" parTransId="{6EE6EAC0-A735-486B-8A05-39D892047D6B}" sibTransId="{52FACA89-328C-4456-914F-9206D9AE0B68}"/>
    <dgm:cxn modelId="{1CD28E1B-DA88-461B-8FC1-CAA5440384EC}" type="presOf" srcId="{DCA63BC6-B544-416C-97E5-34C670ED0171}" destId="{DF2855A8-BDC5-4F4D-B022-9989E900224D}" srcOrd="0" destOrd="0" presId="urn:microsoft.com/office/officeart/2018/2/layout/IconLabelList"/>
    <dgm:cxn modelId="{E3EC3C21-3F7D-46EF-BD00-1DE35CD2F309}" type="presOf" srcId="{326E6EFF-52B2-4164-8D30-8A8F6D9D982A}" destId="{62C130CE-09A7-4E2B-AEDF-414AC9EEF2A1}" srcOrd="0" destOrd="0" presId="urn:microsoft.com/office/officeart/2018/2/layout/IconLabelList"/>
    <dgm:cxn modelId="{0326CE54-75F6-4D42-B176-7B3ED55B5428}" type="presOf" srcId="{1B92CB10-EF04-4792-82B4-FEA3535D29CB}" destId="{BE1AEA01-FD3B-48F7-A889-0C3B6C09C780}" srcOrd="0" destOrd="0" presId="urn:microsoft.com/office/officeart/2018/2/layout/IconLabelList"/>
    <dgm:cxn modelId="{A9E7DF7B-A8B8-40B2-9174-EBECA8C21367}" srcId="{04C6504E-D781-492F-A6D3-C89C1AC0A4F4}" destId="{DCA63BC6-B544-416C-97E5-34C670ED0171}" srcOrd="3" destOrd="0" parTransId="{36B9AB6A-B8FF-4689-A62E-E9B775EF2A1B}" sibTransId="{1C625BFA-2BF1-4426-92B2-507587EDD81D}"/>
    <dgm:cxn modelId="{F04C9888-D7C0-4C18-8A94-567838AF7C88}" srcId="{04C6504E-D781-492F-A6D3-C89C1AC0A4F4}" destId="{36227EC7-D1E5-4DD6-A134-8F20D91E4433}" srcOrd="2" destOrd="0" parTransId="{37EDBF87-00ED-4610-91E8-92D421493487}" sibTransId="{DF0AD3B1-BAD0-4CD3-A2EF-7A14EF50B7F2}"/>
    <dgm:cxn modelId="{8303F793-9B79-4D51-A554-E126C55BB602}" type="presOf" srcId="{04C6504E-D781-492F-A6D3-C89C1AC0A4F4}" destId="{C264077E-6C3D-4C20-BCFE-ABD75D46B14A}" srcOrd="0" destOrd="0" presId="urn:microsoft.com/office/officeart/2018/2/layout/IconLabelList"/>
    <dgm:cxn modelId="{F9A7A3A8-3344-408C-8CE0-6B3F73891C73}" type="presOf" srcId="{36227EC7-D1E5-4DD6-A134-8F20D91E4433}" destId="{77409D7B-FE08-4712-9B71-4EB83925553E}" srcOrd="0" destOrd="0" presId="urn:microsoft.com/office/officeart/2018/2/layout/IconLabelList"/>
    <dgm:cxn modelId="{8F4DA2FB-B92F-4888-9B25-2E208388D860}" srcId="{04C6504E-D781-492F-A6D3-C89C1AC0A4F4}" destId="{326E6EFF-52B2-4164-8D30-8A8F6D9D982A}" srcOrd="0" destOrd="0" parTransId="{7635FE40-4B55-4547-AA42-4CA48FCE4F45}" sibTransId="{C0FD031B-88E0-4881-9E3D-661CF8A49555}"/>
    <dgm:cxn modelId="{7DA9E8E7-ABDC-41A1-8F7E-B2997C2C87E1}" type="presParOf" srcId="{C264077E-6C3D-4C20-BCFE-ABD75D46B14A}" destId="{25F20B65-546D-4D86-AFB4-A0AACB3EE212}" srcOrd="0" destOrd="0" presId="urn:microsoft.com/office/officeart/2018/2/layout/IconLabelList"/>
    <dgm:cxn modelId="{224C50AA-7532-4A3B-B6D1-7E7B2088FA86}" type="presParOf" srcId="{25F20B65-546D-4D86-AFB4-A0AACB3EE212}" destId="{ADA0CA3C-7017-4630-910E-E422B9A14D3C}" srcOrd="0" destOrd="0" presId="urn:microsoft.com/office/officeart/2018/2/layout/IconLabelList"/>
    <dgm:cxn modelId="{B9167336-7AFA-4BFD-99BC-DCA1968068D4}" type="presParOf" srcId="{25F20B65-546D-4D86-AFB4-A0AACB3EE212}" destId="{DDAC0C6F-79D2-4616-A424-743D96FF9DB8}" srcOrd="1" destOrd="0" presId="urn:microsoft.com/office/officeart/2018/2/layout/IconLabelList"/>
    <dgm:cxn modelId="{26193766-D703-431D-9116-2635DDB8D322}" type="presParOf" srcId="{25F20B65-546D-4D86-AFB4-A0AACB3EE212}" destId="{62C130CE-09A7-4E2B-AEDF-414AC9EEF2A1}" srcOrd="2" destOrd="0" presId="urn:microsoft.com/office/officeart/2018/2/layout/IconLabelList"/>
    <dgm:cxn modelId="{DDC44FAB-BA62-462C-B1A1-D6F75FEDF7E6}" type="presParOf" srcId="{C264077E-6C3D-4C20-BCFE-ABD75D46B14A}" destId="{512D751A-5E99-435C-9E6A-AFEFF8FD3C37}" srcOrd="1" destOrd="0" presId="urn:microsoft.com/office/officeart/2018/2/layout/IconLabelList"/>
    <dgm:cxn modelId="{A554ABEC-3B59-49BE-8A93-E3174677BECC}" type="presParOf" srcId="{C264077E-6C3D-4C20-BCFE-ABD75D46B14A}" destId="{ECF1C89B-DA7A-414B-9746-E6658C4AA03C}" srcOrd="2" destOrd="0" presId="urn:microsoft.com/office/officeart/2018/2/layout/IconLabelList"/>
    <dgm:cxn modelId="{8C5B390E-FB76-4345-8F6E-5A8B4C87D7D5}" type="presParOf" srcId="{ECF1C89B-DA7A-414B-9746-E6658C4AA03C}" destId="{76547CBB-AE06-4A83-BFE5-E6BE92861412}" srcOrd="0" destOrd="0" presId="urn:microsoft.com/office/officeart/2018/2/layout/IconLabelList"/>
    <dgm:cxn modelId="{2E63D7B1-0313-4B33-AD93-0B08DE768900}" type="presParOf" srcId="{ECF1C89B-DA7A-414B-9746-E6658C4AA03C}" destId="{311804EF-60A2-434A-BF1C-2900DF4C0AF8}" srcOrd="1" destOrd="0" presId="urn:microsoft.com/office/officeart/2018/2/layout/IconLabelList"/>
    <dgm:cxn modelId="{9187E42C-1440-4BDC-B8DE-95F6574F5B66}" type="presParOf" srcId="{ECF1C89B-DA7A-414B-9746-E6658C4AA03C}" destId="{BE1AEA01-FD3B-48F7-A889-0C3B6C09C780}" srcOrd="2" destOrd="0" presId="urn:microsoft.com/office/officeart/2018/2/layout/IconLabelList"/>
    <dgm:cxn modelId="{4C92E572-B025-412D-BB8C-51D6315226A2}" type="presParOf" srcId="{C264077E-6C3D-4C20-BCFE-ABD75D46B14A}" destId="{18D58037-74C7-4E52-9DDD-274458CEDC80}" srcOrd="3" destOrd="0" presId="urn:microsoft.com/office/officeart/2018/2/layout/IconLabelList"/>
    <dgm:cxn modelId="{C635980E-823D-4703-A22D-5BBD0A279181}" type="presParOf" srcId="{C264077E-6C3D-4C20-BCFE-ABD75D46B14A}" destId="{8AEDA541-D22A-4609-AAA2-D022CB128599}" srcOrd="4" destOrd="0" presId="urn:microsoft.com/office/officeart/2018/2/layout/IconLabelList"/>
    <dgm:cxn modelId="{3EC79563-06C8-4EE9-B404-3B1878495887}" type="presParOf" srcId="{8AEDA541-D22A-4609-AAA2-D022CB128599}" destId="{BBF7180A-CB86-4DB3-8360-3678521D65B0}" srcOrd="0" destOrd="0" presId="urn:microsoft.com/office/officeart/2018/2/layout/IconLabelList"/>
    <dgm:cxn modelId="{40A9A7AC-F14D-4469-98C3-2A11E79D5987}" type="presParOf" srcId="{8AEDA541-D22A-4609-AAA2-D022CB128599}" destId="{DDF11B75-8E13-4EDC-9B27-6E778975A361}" srcOrd="1" destOrd="0" presId="urn:microsoft.com/office/officeart/2018/2/layout/IconLabelList"/>
    <dgm:cxn modelId="{E9A120EC-23CF-4550-B1BB-9985B0ECF9E5}" type="presParOf" srcId="{8AEDA541-D22A-4609-AAA2-D022CB128599}" destId="{77409D7B-FE08-4712-9B71-4EB83925553E}" srcOrd="2" destOrd="0" presId="urn:microsoft.com/office/officeart/2018/2/layout/IconLabelList"/>
    <dgm:cxn modelId="{9EF949CB-A4A8-40D8-9B71-A6212C88804C}" type="presParOf" srcId="{C264077E-6C3D-4C20-BCFE-ABD75D46B14A}" destId="{D8617D6C-92FF-42FB-A658-CCE4289C6079}" srcOrd="5" destOrd="0" presId="urn:microsoft.com/office/officeart/2018/2/layout/IconLabelList"/>
    <dgm:cxn modelId="{DAEF526C-AF22-425D-BBDB-B6CF5523CE7B}" type="presParOf" srcId="{C264077E-6C3D-4C20-BCFE-ABD75D46B14A}" destId="{8ACD0365-00E6-4F13-9831-E4CFDBFAA8BD}" srcOrd="6" destOrd="0" presId="urn:microsoft.com/office/officeart/2018/2/layout/IconLabelList"/>
    <dgm:cxn modelId="{BB34E341-B14A-4F5A-A95E-29F050922CF5}" type="presParOf" srcId="{8ACD0365-00E6-4F13-9831-E4CFDBFAA8BD}" destId="{C84DCF3B-45B7-40A7-95B7-CF236E084A60}" srcOrd="0" destOrd="0" presId="urn:microsoft.com/office/officeart/2018/2/layout/IconLabelList"/>
    <dgm:cxn modelId="{83888219-14A9-4259-A11D-58EDEA479E41}" type="presParOf" srcId="{8ACD0365-00E6-4F13-9831-E4CFDBFAA8BD}" destId="{A8B89F78-871D-4C9A-A03E-BE7FC07E86D0}" srcOrd="1" destOrd="0" presId="urn:microsoft.com/office/officeart/2018/2/layout/IconLabelList"/>
    <dgm:cxn modelId="{52E87D62-7BC7-44BE-8C4C-95604F35E245}" type="presParOf" srcId="{8ACD0365-00E6-4F13-9831-E4CFDBFAA8BD}" destId="{DF2855A8-BDC5-4F4D-B022-9989E900224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E62F-6333-4A7B-8FE1-1A66B1A5D77C}">
      <dsp:nvSpPr>
        <dsp:cNvPr id="0" name=""/>
        <dsp:cNvSpPr/>
      </dsp:nvSpPr>
      <dsp:spPr>
        <a:xfrm>
          <a:off x="0" y="2484"/>
          <a:ext cx="1102068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76341-91B7-4490-BAAC-D57881D28868}">
      <dsp:nvSpPr>
        <dsp:cNvPr id="0" name=""/>
        <dsp:cNvSpPr/>
      </dsp:nvSpPr>
      <dsp:spPr>
        <a:xfrm>
          <a:off x="0" y="2484"/>
          <a:ext cx="11020682" cy="169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i="1" kern="1200"/>
            <a:t>T</a:t>
          </a:r>
          <a:r>
            <a:rPr lang="en-US" sz="3500" b="1" i="1" kern="1200">
              <a:latin typeface="Times New Roman"/>
              <a:cs typeface="Times New Roman"/>
            </a:rPr>
            <a:t>he early 2000s also saw the beginnings  of  commercial applications of nanotechnology , although  these    were limited  to bulk applications of nanomaterials.</a:t>
          </a:r>
        </a:p>
      </dsp:txBody>
      <dsp:txXfrm>
        <a:off x="0" y="2484"/>
        <a:ext cx="11020682" cy="1694118"/>
      </dsp:txXfrm>
    </dsp:sp>
    <dsp:sp modelId="{D552555B-79B6-427B-96A6-2E01765DD15D}">
      <dsp:nvSpPr>
        <dsp:cNvPr id="0" name=""/>
        <dsp:cNvSpPr/>
      </dsp:nvSpPr>
      <dsp:spPr>
        <a:xfrm>
          <a:off x="0" y="1696602"/>
          <a:ext cx="1102068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FD9FB-D135-476A-A246-DF2F9EED2291}">
      <dsp:nvSpPr>
        <dsp:cNvPr id="0" name=""/>
        <dsp:cNvSpPr/>
      </dsp:nvSpPr>
      <dsp:spPr>
        <a:xfrm>
          <a:off x="0" y="1696602"/>
          <a:ext cx="11020682" cy="169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i="1" kern="1200">
              <a:latin typeface="Times New Roman"/>
              <a:cs typeface="Times New Roman"/>
            </a:rPr>
            <a:t>Silver  nano platform for using sliver-nanoparticles as an antibacterial agent .</a:t>
          </a:r>
        </a:p>
      </dsp:txBody>
      <dsp:txXfrm>
        <a:off x="0" y="1696602"/>
        <a:ext cx="11020682" cy="1694118"/>
      </dsp:txXfrm>
    </dsp:sp>
    <dsp:sp modelId="{364A1248-792E-4205-90D9-1D391A99E45C}">
      <dsp:nvSpPr>
        <dsp:cNvPr id="0" name=""/>
        <dsp:cNvSpPr/>
      </dsp:nvSpPr>
      <dsp:spPr>
        <a:xfrm>
          <a:off x="0" y="3390721"/>
          <a:ext cx="1102068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14678-25DC-41DD-8FA3-E5AD910564F2}">
      <dsp:nvSpPr>
        <dsp:cNvPr id="0" name=""/>
        <dsp:cNvSpPr/>
      </dsp:nvSpPr>
      <dsp:spPr>
        <a:xfrm>
          <a:off x="0" y="3390721"/>
          <a:ext cx="11020682" cy="169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i="1" kern="1200">
              <a:latin typeface="Times New Roman"/>
              <a:cs typeface="Times New Roman"/>
            </a:rPr>
            <a:t>Nanoparticle - based transparent sunscreens ,and  carbon nanotubes for stain - resistant textiles.</a:t>
          </a:r>
        </a:p>
      </dsp:txBody>
      <dsp:txXfrm>
        <a:off x="0" y="3390721"/>
        <a:ext cx="11020682" cy="16941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F3E634-574D-45B4-9566-05A92F8E0C6A}">
      <dsp:nvSpPr>
        <dsp:cNvPr id="0" name=""/>
        <dsp:cNvSpPr/>
      </dsp:nvSpPr>
      <dsp:spPr>
        <a:xfrm>
          <a:off x="0" y="84659"/>
          <a:ext cx="5867022" cy="184231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1" kern="1200"/>
            <a:t>Electron beam lithography(inkjet printer) was developed.</a:t>
          </a:r>
          <a:endParaRPr lang="en-US" sz="2600" kern="1200"/>
        </a:p>
      </dsp:txBody>
      <dsp:txXfrm>
        <a:off x="89934" y="174593"/>
        <a:ext cx="5687154" cy="1662443"/>
      </dsp:txXfrm>
    </dsp:sp>
    <dsp:sp modelId="{8E6D5602-551F-4185-9E02-B4DD1AA916B1}">
      <dsp:nvSpPr>
        <dsp:cNvPr id="0" name=""/>
        <dsp:cNvSpPr/>
      </dsp:nvSpPr>
      <dsp:spPr>
        <a:xfrm>
          <a:off x="0" y="2001851"/>
          <a:ext cx="5867022" cy="184231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1" kern="1200"/>
            <a:t>Lithography is typical  the transfer of pattern into photosensitive material by selective exposure to a radiation source   such as light.</a:t>
          </a:r>
          <a:endParaRPr lang="en-US" sz="2600" kern="1200"/>
        </a:p>
      </dsp:txBody>
      <dsp:txXfrm>
        <a:off x="89934" y="2091785"/>
        <a:ext cx="5687154" cy="16624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0CA3C-7017-4630-910E-E422B9A14D3C}">
      <dsp:nvSpPr>
        <dsp:cNvPr id="0" name=""/>
        <dsp:cNvSpPr/>
      </dsp:nvSpPr>
      <dsp:spPr>
        <a:xfrm>
          <a:off x="611560" y="53022"/>
          <a:ext cx="548964" cy="5489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130CE-09A7-4E2B-AEDF-414AC9EEF2A1}">
      <dsp:nvSpPr>
        <dsp:cNvPr id="0" name=""/>
        <dsp:cNvSpPr/>
      </dsp:nvSpPr>
      <dsp:spPr>
        <a:xfrm>
          <a:off x="276082" y="885919"/>
          <a:ext cx="1219921" cy="1059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The silicon  transistors in your computer may be replaced by transistors based on carbon nanotubes.</a:t>
          </a:r>
          <a:endParaRPr lang="en-US" sz="1100" kern="1200"/>
        </a:p>
      </dsp:txBody>
      <dsp:txXfrm>
        <a:off x="276082" y="885919"/>
        <a:ext cx="1219921" cy="1059330"/>
      </dsp:txXfrm>
    </dsp:sp>
    <dsp:sp modelId="{76547CBB-AE06-4A83-BFE5-E6BE92861412}">
      <dsp:nvSpPr>
        <dsp:cNvPr id="0" name=""/>
        <dsp:cNvSpPr/>
      </dsp:nvSpPr>
      <dsp:spPr>
        <a:xfrm>
          <a:off x="2044969" y="53022"/>
          <a:ext cx="548964" cy="5489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AEA01-FD3B-48F7-A889-0C3B6C09C780}">
      <dsp:nvSpPr>
        <dsp:cNvPr id="0" name=""/>
        <dsp:cNvSpPr/>
      </dsp:nvSpPr>
      <dsp:spPr>
        <a:xfrm>
          <a:off x="1709490" y="885919"/>
          <a:ext cx="1219921" cy="1059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Nanorods is a upcoming technology in the display techniques due to less consumption of electricity &amp; less  heat emission.</a:t>
          </a:r>
          <a:endParaRPr lang="en-US" sz="1100" kern="1200"/>
        </a:p>
      </dsp:txBody>
      <dsp:txXfrm>
        <a:off x="1709490" y="885919"/>
        <a:ext cx="1219921" cy="1059330"/>
      </dsp:txXfrm>
    </dsp:sp>
    <dsp:sp modelId="{BBF7180A-CB86-4DB3-8360-3678521D65B0}">
      <dsp:nvSpPr>
        <dsp:cNvPr id="0" name=""/>
        <dsp:cNvSpPr/>
      </dsp:nvSpPr>
      <dsp:spPr>
        <a:xfrm>
          <a:off x="3478377" y="53022"/>
          <a:ext cx="548964" cy="5489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09D7B-FE08-4712-9B71-4EB83925553E}">
      <dsp:nvSpPr>
        <dsp:cNvPr id="0" name=""/>
        <dsp:cNvSpPr/>
      </dsp:nvSpPr>
      <dsp:spPr>
        <a:xfrm>
          <a:off x="3142898" y="885919"/>
          <a:ext cx="1219921" cy="1059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Size of the microprocessor are reduced to greater extend.</a:t>
          </a:r>
          <a:endParaRPr lang="en-US" sz="1100" kern="1200"/>
        </a:p>
      </dsp:txBody>
      <dsp:txXfrm>
        <a:off x="3142898" y="885919"/>
        <a:ext cx="1219921" cy="1059330"/>
      </dsp:txXfrm>
    </dsp:sp>
    <dsp:sp modelId="{C84DCF3B-45B7-40A7-95B7-CF236E084A60}">
      <dsp:nvSpPr>
        <dsp:cNvPr id="0" name=""/>
        <dsp:cNvSpPr/>
      </dsp:nvSpPr>
      <dsp:spPr>
        <a:xfrm>
          <a:off x="2044969" y="2250230"/>
          <a:ext cx="548964" cy="5489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855A8-BDC5-4F4D-B022-9989E900224D}">
      <dsp:nvSpPr>
        <dsp:cNvPr id="0" name=""/>
        <dsp:cNvSpPr/>
      </dsp:nvSpPr>
      <dsp:spPr>
        <a:xfrm>
          <a:off x="1709490" y="3083128"/>
          <a:ext cx="1219921" cy="1059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By reducing the diameter of the nanowires, researchers believe memristor memory chips can achieve higher memory density than flash memory chips.</a:t>
          </a:r>
          <a:endParaRPr lang="en-US" sz="1100" kern="1200"/>
        </a:p>
      </dsp:txBody>
      <dsp:txXfrm>
        <a:off x="1709490" y="3083128"/>
        <a:ext cx="1219921" cy="1059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477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203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932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8620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93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38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98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8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42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446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003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889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206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25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920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71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15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2190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angeeta.com/2013/10/carbon-nanotubes-from-recycled-wast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line_of_carbon_nanotube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antumday.com/2013/06/carbon-nanotubes-assist-in-imaging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cienceroll.com/2014/01/03/2014-predictions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OPE9rqkrHA?feature=oembed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rientjchem.org/vol29no4/chemical-hazards-of-nanoparticles-to-human-and-environment-a-review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cienceroll.com/tag/dna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inamariebarbuto.blogspot.com/2009_06_01_archive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enaconecte.blogspot.com/2010/12/nanotecnologia.html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2.jpe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://tsaponar.blogspot.com/2013/05/cognitive-computing-prezi-presentation.html" TargetMode="External"/><Relationship Id="rId9" Type="http://schemas.microsoft.com/office/2007/relationships/diagramDrawing" Target="../diagrams/drawing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ontiersin.org/articles/10.3389/fphar.2018.01401/ful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fpnews.com/exclusive/four-iranian-firms-attend-tokyo-nanotech-exhibitio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biusmaximus.com/2013/10/15/ipcc-climate-change-warming-56906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ilyclipart.net/clipart/thank-you-deco-clip-art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yeopeningtruth.com/epstein-island-temple-symbols-so-much-more-than-we-knew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oi.es/blogs/redinnovacionEOI/2016/11/27/mundo-nano-y-biociencias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en.wikipedia.org/wiki/Nanotechnology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1336" y="1447800"/>
            <a:ext cx="5453001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i="1">
                <a:latin typeface="Times New Roman"/>
                <a:cs typeface="Times New Roman"/>
              </a:rPr>
              <a:t>Gandhi Institute of Science and Technology</a:t>
            </a:r>
            <a:br>
              <a:rPr lang="en-US" sz="3400" b="1" i="1">
                <a:latin typeface="Times New Roman"/>
                <a:cs typeface="Times New Roman"/>
              </a:rPr>
            </a:br>
            <a:br>
              <a:rPr lang="en-US" sz="3400" b="1" i="1" dirty="0">
                <a:latin typeface="Times New Roman"/>
                <a:cs typeface="Times New Roman"/>
              </a:rPr>
            </a:br>
            <a:r>
              <a:rPr lang="en-US" sz="3400" b="1" i="1" err="1">
                <a:latin typeface="Times New Roman"/>
                <a:cs typeface="Times New Roman"/>
              </a:rPr>
              <a:t>Kholiguda,Rayagada,odisha</a:t>
            </a:r>
            <a:br>
              <a:rPr lang="en-US" sz="3400" b="1" i="1" dirty="0">
                <a:latin typeface="Times New Roman"/>
                <a:cs typeface="Times New Roman"/>
              </a:rPr>
            </a:br>
            <a:r>
              <a:rPr lang="en-US" sz="3400" b="1" i="1">
                <a:latin typeface="Times New Roman"/>
                <a:cs typeface="Times New Roman"/>
              </a:rPr>
              <a:t> </a:t>
            </a:r>
            <a:br>
              <a:rPr lang="en-US" sz="3400" b="1" i="1">
                <a:latin typeface="Times New Roman"/>
                <a:cs typeface="Times New Roman"/>
              </a:rPr>
            </a:br>
            <a:r>
              <a:rPr lang="en-US" sz="3400" b="1" i="1">
                <a:latin typeface="Times New Roman"/>
                <a:cs typeface="Times New Roman"/>
              </a:rPr>
              <a:t>Seminar : </a:t>
            </a:r>
            <a:r>
              <a:rPr lang="en-US" sz="3400" b="1" i="1" err="1">
                <a:latin typeface="Times New Roman"/>
                <a:cs typeface="Times New Roman"/>
              </a:rPr>
              <a:t>NanoTechnology</a:t>
            </a:r>
            <a:endParaRPr lang="en-US" sz="3400" b="1" i="1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1336" y="4777380"/>
            <a:ext cx="6531303" cy="147964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Times New Roman"/>
                <a:cs typeface="Times New Roman"/>
              </a:rPr>
              <a:t>Kothakota </a:t>
            </a:r>
            <a:r>
              <a:rPr lang="en-US" b="1" dirty="0" err="1">
                <a:latin typeface="Times New Roman"/>
                <a:cs typeface="Times New Roman"/>
              </a:rPr>
              <a:t>Aaksshay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Kumandan</a:t>
            </a:r>
            <a:endParaRPr lang="en-US" b="1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latin typeface="Times New Roman"/>
                <a:cs typeface="Times New Roman"/>
              </a:rPr>
              <a:t>Branch :CSE </a:t>
            </a:r>
            <a:r>
              <a:rPr lang="en-US" b="1" dirty="0" err="1">
                <a:latin typeface="Times New Roman"/>
                <a:cs typeface="Times New Roman"/>
              </a:rPr>
              <a:t>B.Tech</a:t>
            </a:r>
            <a:r>
              <a:rPr lang="en-US" b="1" dirty="0">
                <a:latin typeface="Times New Roman"/>
                <a:cs typeface="Times New Roman"/>
              </a:rPr>
              <a:t>  Final Year </a:t>
            </a:r>
          </a:p>
          <a:p>
            <a:pPr>
              <a:lnSpc>
                <a:spcPct val="90000"/>
              </a:lnSpc>
            </a:pPr>
            <a:r>
              <a:rPr lang="en-US" b="1" dirty="0" err="1">
                <a:latin typeface="Times New Roman"/>
                <a:cs typeface="Times New Roman"/>
              </a:rPr>
              <a:t>Regd</a:t>
            </a:r>
            <a:r>
              <a:rPr lang="en-US" b="1" dirty="0">
                <a:latin typeface="Times New Roman"/>
                <a:cs typeface="Times New Roman"/>
              </a:rPr>
              <a:t> No :1901317069</a:t>
            </a:r>
          </a:p>
          <a:p>
            <a:pPr>
              <a:lnSpc>
                <a:spcPct val="90000"/>
              </a:lnSpc>
            </a:pP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5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E273946-11C6-7250-691E-CDC8768A4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55" r="14371"/>
          <a:stretch/>
        </p:blipFill>
        <p:spPr>
          <a:xfrm>
            <a:off x="1236194" y="1447800"/>
            <a:ext cx="2936836" cy="4191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A8BDFE4E-8423-B924-5B09-3670A58BE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8986" b="115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84EBF4-1F49-308C-0013-43514CDE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244334"/>
            <a:ext cx="3607488" cy="2489583"/>
          </a:xfrm>
        </p:spPr>
        <p:txBody>
          <a:bodyPr>
            <a:normAutofit/>
          </a:bodyPr>
          <a:lstStyle/>
          <a:p>
            <a:r>
              <a:rPr lang="en-US" sz="5400" b="1" i="1" dirty="0">
                <a:ln w="15875">
                  <a:solidFill>
                    <a:srgbClr val="FFFFFF"/>
                  </a:solidFill>
                </a:ln>
                <a:noFill/>
                <a:cs typeface="Sabon Next LT"/>
              </a:rPr>
              <a:t>C</a:t>
            </a:r>
            <a:r>
              <a:rPr lang="en-US" sz="5400" b="1" i="1" dirty="0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Sabon Next LT"/>
              </a:rPr>
              <a:t>arbon Nanotube</a:t>
            </a:r>
            <a:endParaRPr lang="en-US" sz="5400" b="1" i="1">
              <a:ln w="15875">
                <a:solidFill>
                  <a:srgbClr val="FFFFFF"/>
                </a:solidFill>
              </a:ln>
              <a:cs typeface="Sabon Next 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800CF-FF34-B97B-D267-4515AD3C0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623" y="864108"/>
            <a:ext cx="7513002" cy="512064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400" b="1" i="1" dirty="0">
                <a:solidFill>
                  <a:schemeClr val="tx1"/>
                </a:solidFill>
                <a:latin typeface="Times New Roman"/>
                <a:cs typeface="Times New Roman"/>
              </a:rPr>
              <a:t>Carbon nanotubes are allotropes of carbon with a cylindrical nanostructure.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b="1" i="1" dirty="0">
                <a:solidFill>
                  <a:schemeClr val="tx1"/>
                </a:solidFill>
                <a:latin typeface="Times New Roman"/>
                <a:cs typeface="Times New Roman"/>
              </a:rPr>
              <a:t>They have length –to-diameter ratio of up to 132,000,000:1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b="1" i="1" dirty="0">
                <a:solidFill>
                  <a:schemeClr val="tx1"/>
                </a:solidFill>
                <a:latin typeface="Times New Roman"/>
                <a:cs typeface="Times New Roman"/>
              </a:rPr>
              <a:t>Nanotubes are members of the fullerene structure family. 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b="1" i="1" dirty="0">
                <a:solidFill>
                  <a:schemeClr val="tx1"/>
                </a:solidFill>
                <a:latin typeface="Times New Roman"/>
                <a:cs typeface="Times New Roman"/>
              </a:rPr>
              <a:t>Their name is derived from  their long ,hallow structure with walls  formed by one-atom thick sheets of carbon , known as graphene.</a:t>
            </a:r>
          </a:p>
        </p:txBody>
      </p:sp>
    </p:spTree>
    <p:extLst>
      <p:ext uri="{BB962C8B-B14F-4D97-AF65-F5344CB8AC3E}">
        <p14:creationId xmlns:p14="http://schemas.microsoft.com/office/powerpoint/2010/main" val="3511276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FF8F38C-84EF-9D1B-B66A-C7A0AFF75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649" b="118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71482D-233A-BD2E-B138-9976B9B5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Times New Roman"/>
              </a:rPr>
              <a:t>Properties of Carbon Nanotube</a:t>
            </a:r>
            <a:endParaRPr lang="en-US" b="1" i="1">
              <a:ln w="15875">
                <a:solidFill>
                  <a:srgbClr val="FFFFFF"/>
                </a:solidFill>
              </a:ln>
              <a:cs typeface="Sabon Next 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33B63-71CE-3DF7-BBBD-447CDEB12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latin typeface="Times New Roman"/>
                <a:cs typeface="Times New Roman"/>
              </a:rPr>
              <a:t>Highest strength to w</a:t>
            </a:r>
            <a:r>
              <a:rPr lang="en-US" b="1">
                <a:latin typeface="Times New Roman"/>
                <a:cs typeface="Times New Roman"/>
              </a:rPr>
              <a:t>e</a:t>
            </a:r>
            <a:r>
              <a:rPr lang="en-US" b="1" i="1">
                <a:latin typeface="Times New Roman"/>
                <a:cs typeface="Times New Roman"/>
              </a:rPr>
              <a:t>ight ratio ,helps in creating light weight spacecrafts.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latin typeface="Times New Roman"/>
                <a:cs typeface="Times New Roman"/>
              </a:rPr>
              <a:t>Easily penetrate membranes such as cell walls ,it helps in cancer treatment.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latin typeface="Times New Roman"/>
                <a:cs typeface="Times New Roman"/>
              </a:rPr>
              <a:t>Electrical Resistance changes  significantly when other molecules attach  themselves to the carbon atoms.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latin typeface="Times New Roman"/>
                <a:cs typeface="Times New Roman"/>
              </a:rPr>
              <a:t>It helps in developing sensors that can detect chemical </a:t>
            </a:r>
            <a:r>
              <a:rPr lang="en-US" b="1" i="1" err="1">
                <a:latin typeface="Times New Roman"/>
                <a:cs typeface="Times New Roman"/>
              </a:rPr>
              <a:t>vapours</a:t>
            </a:r>
            <a:r>
              <a:rPr lang="en-US" b="1" i="1"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309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2F1AD06-10E0-902F-5A32-780E3AB89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667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A9B96A-8A07-6CCE-8000-D97B3870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18" y="1870522"/>
            <a:ext cx="3578733" cy="2647735"/>
          </a:xfrm>
        </p:spPr>
        <p:txBody>
          <a:bodyPr>
            <a:normAutofit/>
          </a:bodyPr>
          <a:lstStyle/>
          <a:p>
            <a:r>
              <a:rPr lang="en-US" sz="4800" b="1" i="1" dirty="0">
                <a:ln w="15875">
                  <a:solidFill>
                    <a:srgbClr val="FFFFFF"/>
                  </a:solidFill>
                </a:ln>
                <a:noFill/>
              </a:rPr>
              <a:t>A</a:t>
            </a:r>
            <a:r>
              <a:rPr lang="en-US" sz="4800" b="1" i="1" dirty="0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pplications Of Carbon Nano Tubes</a:t>
            </a:r>
            <a:endParaRPr lang="en-US" sz="4800" b="1" i="1" dirty="0">
              <a:ln w="15875">
                <a:solidFill>
                  <a:srgbClr val="FFFFFF"/>
                </a:solidFill>
              </a:ln>
              <a:noFill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782483B-2B15-0128-ECB6-65165655D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87" y="864108"/>
            <a:ext cx="7426738" cy="5120640"/>
          </a:xfrm>
        </p:spPr>
        <p:txBody>
          <a:bodyPr>
            <a:normAutofit/>
          </a:bodyPr>
          <a:lstStyle/>
          <a:p>
            <a:pPr>
              <a:buFont typeface="Wingdings" pitchFamily="18" charset="2"/>
              <a:buChar char="Ø"/>
            </a:pPr>
            <a:r>
              <a:rPr lang="en-US" sz="2400" b="1" i="1" dirty="0">
                <a:solidFill>
                  <a:schemeClr val="tx1"/>
                </a:solidFill>
                <a:latin typeface="Times New Roman"/>
                <a:cs typeface="Times New Roman"/>
              </a:rPr>
              <a:t>Easton –Bell Sports ,Inc. using CNT in making bicycle component.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 dirty="0">
                <a:solidFill>
                  <a:schemeClr val="tx1"/>
                </a:solidFill>
                <a:latin typeface="Times New Roman"/>
                <a:cs typeface="Times New Roman"/>
              </a:rPr>
              <a:t>Zyvex Technologies using CNT manufacturing of light weight boats.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 dirty="0">
                <a:solidFill>
                  <a:schemeClr val="tx1"/>
                </a:solidFill>
                <a:latin typeface="Times New Roman"/>
                <a:cs typeface="Times New Roman"/>
              </a:rPr>
              <a:t>Replacing transistors from the silicon chips as they are small  &amp; emit less heat.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 dirty="0">
                <a:solidFill>
                  <a:schemeClr val="tx1"/>
                </a:solidFill>
                <a:latin typeface="Times New Roman"/>
                <a:cs typeface="Times New Roman"/>
              </a:rPr>
              <a:t>In electric cables &amp; wires.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 dirty="0">
                <a:solidFill>
                  <a:schemeClr val="tx1"/>
                </a:solidFill>
                <a:latin typeface="Times New Roman"/>
                <a:cs typeface="Times New Roman"/>
              </a:rPr>
              <a:t>In solar cells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 dirty="0">
                <a:solidFill>
                  <a:schemeClr val="tx1"/>
                </a:solidFill>
                <a:latin typeface="Times New Roman"/>
                <a:cs typeface="Times New Roman"/>
              </a:rPr>
              <a:t>In Fabrics</a:t>
            </a:r>
          </a:p>
          <a:p>
            <a:pPr marL="0" indent="0">
              <a:buNone/>
            </a:pPr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4735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DE3A159-6316-E352-1EF2-DD2438B424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279" b="167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67EE66-9E2B-1734-5CE9-0E9E187A8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6" y="2761918"/>
            <a:ext cx="3233676" cy="1339395"/>
          </a:xfrm>
        </p:spPr>
        <p:txBody>
          <a:bodyPr>
            <a:normAutofit/>
          </a:bodyPr>
          <a:lstStyle/>
          <a:p>
            <a:r>
              <a:rPr lang="en-US" sz="5400" b="1" i="1" dirty="0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Nanobots</a:t>
            </a:r>
            <a:r>
              <a:rPr lang="en-US" sz="7200" b="1" i="1" dirty="0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D8E6F-6847-895B-BCC4-678E6DF35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4472" y="864108"/>
            <a:ext cx="8433153" cy="5120640"/>
          </a:xfrm>
        </p:spPr>
        <p:txBody>
          <a:bodyPr>
            <a:normAutofit/>
          </a:bodyPr>
          <a:lstStyle/>
          <a:p>
            <a:pPr>
              <a:buFont typeface="Wingdings" pitchFamily="18" charset="2"/>
              <a:buChar char="Ø"/>
            </a:pPr>
            <a:r>
              <a:rPr lang="en-US" sz="2400" b="1" i="1" dirty="0">
                <a:solidFill>
                  <a:schemeClr val="tx1"/>
                </a:solidFill>
                <a:latin typeface="Times New Roman"/>
                <a:cs typeface="Times New Roman"/>
              </a:rPr>
              <a:t>Close to the scale of 10^-9.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 dirty="0">
                <a:solidFill>
                  <a:schemeClr val="tx1"/>
                </a:solidFill>
                <a:latin typeface="Times New Roman"/>
                <a:cs typeface="Times New Roman"/>
              </a:rPr>
              <a:t>Largely in R &amp;d phase.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 dirty="0">
                <a:solidFill>
                  <a:schemeClr val="tx1"/>
                </a:solidFill>
                <a:latin typeface="Times New Roman"/>
                <a:cs typeface="Times New Roman"/>
              </a:rPr>
              <a:t>Nanobots of 1.5 nanometers across ,capable of counting specific  molecules in a chemical sample.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 dirty="0">
                <a:solidFill>
                  <a:schemeClr val="tx1"/>
                </a:solidFill>
                <a:latin typeface="Times New Roman"/>
                <a:cs typeface="Times New Roman"/>
              </a:rPr>
              <a:t>Since  nanorobots would be microscopic in size, it would  probably be necessary for  very large numbers of them to work together to perform microscopic  &amp; macroscopic tasks.</a:t>
            </a:r>
          </a:p>
          <a:p>
            <a:pPr>
              <a:buFont typeface="Wingdings" pitchFamily="18" charset="2"/>
              <a:buChar char="Ø"/>
            </a:pPr>
            <a:r>
              <a:rPr lang="en-US" sz="2400" b="1" i="1" dirty="0">
                <a:solidFill>
                  <a:schemeClr val="tx1"/>
                </a:solidFill>
                <a:latin typeface="Times New Roman"/>
                <a:cs typeface="Times New Roman"/>
              </a:rPr>
              <a:t>Capable of replication using environmental resources.</a:t>
            </a:r>
          </a:p>
          <a:p>
            <a:pPr>
              <a:buFont typeface="Wingdings" pitchFamily="18" charset="2"/>
              <a:buChar char="Ø"/>
            </a:pPr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5623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3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Online Media 10" title="How Nanotechnology is Creating the Future of Advanced Materials?">
            <a:hlinkClick r:id="" action="ppaction://media"/>
            <a:extLst>
              <a:ext uri="{FF2B5EF4-FFF2-40B4-BE49-F238E27FC236}">
                <a16:creationId xmlns:a16="http://schemas.microsoft.com/office/drawing/2014/main" id="{28E6B4A2-A75B-4E46-C6A7-77EF94AC75A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383503" y="312788"/>
            <a:ext cx="11338728" cy="59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60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C6035FF-DE16-0F39-3060-711EE24E81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32605" b="55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DCC31F-208D-CFD3-F411-95A265F2C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239" y="772065"/>
            <a:ext cx="7934261" cy="27401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Applications Of Nanotec</a:t>
            </a:r>
            <a:r>
              <a:rPr lang="en-US" sz="7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hnology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90754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indoor, red&#10;&#10;Description automatically generated">
            <a:extLst>
              <a:ext uri="{FF2B5EF4-FFF2-40B4-BE49-F238E27FC236}">
                <a16:creationId xmlns:a16="http://schemas.microsoft.com/office/drawing/2014/main" id="{351FD470-2CE3-8CDF-39A2-A5549BC47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279" b="1672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848462-511F-F577-5653-F62D2B943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Nano Technology in Drugs(Cancer)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608835-EF0B-1012-BAF6-EA0E2E05C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/>
            <a:r>
              <a:rPr lang="en-US" sz="2400" b="1" i="1" dirty="0">
                <a:latin typeface="Times New Roman"/>
                <a:cs typeface="Times New Roman"/>
              </a:rPr>
              <a:t>Provide new option for drug delivery &amp; drug therapies.</a:t>
            </a:r>
          </a:p>
          <a:p>
            <a:pPr marL="457200" indent="-457200">
              <a:buClr>
                <a:srgbClr val="8AD0D6"/>
              </a:buClr>
            </a:pPr>
            <a:r>
              <a:rPr lang="en-US" sz="2400" b="1" i="1" dirty="0">
                <a:latin typeface="Times New Roman"/>
                <a:cs typeface="Times New Roman"/>
              </a:rPr>
              <a:t>Enable drugs to be delivered to precisely the right location in the body &amp;release drug does on a predetermined schedule for optimal treatment.</a:t>
            </a:r>
          </a:p>
          <a:p>
            <a:pPr marL="457200" indent="-457200">
              <a:buClr>
                <a:srgbClr val="8AD0D6"/>
              </a:buClr>
            </a:pPr>
            <a:r>
              <a:rPr lang="en-US" sz="2400" b="1" i="1" dirty="0">
                <a:latin typeface="Times New Roman"/>
                <a:cs typeface="Times New Roman"/>
              </a:rPr>
              <a:t>Attach the drug to a nanosized carrier.</a:t>
            </a:r>
          </a:p>
          <a:p>
            <a:pPr marL="457200" indent="-457200">
              <a:buClr>
                <a:srgbClr val="8AD0D6"/>
              </a:buClr>
            </a:pPr>
            <a:r>
              <a:rPr lang="en-US" sz="2400" b="1" i="1" dirty="0">
                <a:latin typeface="Times New Roman"/>
                <a:cs typeface="Times New Roman"/>
              </a:rPr>
              <a:t>Nanobots can clear the blockage in arteries.</a:t>
            </a:r>
          </a:p>
          <a:p>
            <a:pPr marL="457200" indent="-457200">
              <a:buClr>
                <a:srgbClr val="8AD0D6"/>
              </a:buClr>
            </a:pPr>
            <a:r>
              <a:rPr lang="en-US" sz="2400" b="1" i="1" dirty="0">
                <a:latin typeface="Times New Roman"/>
                <a:cs typeface="Times New Roman"/>
              </a:rPr>
              <a:t>They release the medicine that kills the </a:t>
            </a:r>
            <a:r>
              <a:rPr lang="en-US" sz="2400" b="1" i="1" dirty="0" err="1">
                <a:latin typeface="Times New Roman"/>
                <a:cs typeface="Times New Roman"/>
              </a:rPr>
              <a:t>tumour</a:t>
            </a:r>
            <a:r>
              <a:rPr lang="en-US" sz="2400" b="1" i="1" dirty="0">
                <a:latin typeface="Times New Roman"/>
                <a:cs typeface="Times New Roman"/>
              </a:rPr>
              <a:t>.</a:t>
            </a:r>
          </a:p>
          <a:p>
            <a:pPr marL="457200" indent="-457200">
              <a:buClr>
                <a:srgbClr val="8AD0D6"/>
              </a:buClr>
            </a:pPr>
            <a:r>
              <a:rPr lang="en-US" sz="2400" b="1" i="1" dirty="0">
                <a:latin typeface="Times New Roman"/>
                <a:cs typeface="Times New Roman"/>
              </a:rPr>
              <a:t>Current treatment is through radiotherapy or chemotherapy.</a:t>
            </a:r>
          </a:p>
          <a:p>
            <a:pPr marL="457200" indent="-457200">
              <a:buClr>
                <a:srgbClr val="8AD0D6"/>
              </a:buClr>
            </a:pPr>
            <a:endParaRPr lang="en-US" sz="2400" b="1" i="1" dirty="0">
              <a:latin typeface="Times New Roman"/>
              <a:cs typeface="Times New Roman"/>
            </a:endParaRPr>
          </a:p>
          <a:p>
            <a:pPr marL="457200" indent="-457200">
              <a:buClr>
                <a:srgbClr val="8AD0D6"/>
              </a:buClr>
            </a:pPr>
            <a:endParaRPr lang="en-US" sz="2400" b="1" i="1" dirty="0"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</a:pP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4924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340E-6317-BBD4-8829-D05C7BC18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795482" cy="1641987"/>
          </a:xfrm>
        </p:spPr>
        <p:txBody>
          <a:bodyPr>
            <a:normAutofit/>
          </a:bodyPr>
          <a:lstStyle/>
          <a:p>
            <a:r>
              <a:rPr lang="en-US" b="1" i="1"/>
              <a:t>N</a:t>
            </a:r>
            <a:r>
              <a:rPr lang="en-US" b="1" i="1">
                <a:latin typeface="Times New Roman"/>
                <a:cs typeface="Times New Roman"/>
              </a:rPr>
              <a:t>ANO Technology in Mobiles</a:t>
            </a:r>
            <a:endParaRPr lang="en-US" b="1" i="1"/>
          </a:p>
        </p:txBody>
      </p:sp>
      <p:pic>
        <p:nvPicPr>
          <p:cNvPr id="4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7D3DF801-3524-557F-C79A-F2C1580767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14" r="3" b="3"/>
          <a:stretch/>
        </p:blipFill>
        <p:spPr>
          <a:xfrm>
            <a:off x="6094410" y="609601"/>
            <a:ext cx="5449889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4" name="Rectangle 8">
            <a:extLst>
              <a:ext uri="{FF2B5EF4-FFF2-40B4-BE49-F238E27FC236}">
                <a16:creationId xmlns:a16="http://schemas.microsoft.com/office/drawing/2014/main" id="{AA047838-7F9E-43CF-A116-26E7AAA8F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A4D25-4513-3921-9DCD-6A9247C4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4797256" cy="38099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A nanotechnology concept device developed by Nokia Research Center (NRC) &amp; the University of Cambridge(UK).</a:t>
            </a:r>
          </a:p>
          <a:p>
            <a:pPr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Nanoscale electronics also allow stretching.</a:t>
            </a:r>
          </a:p>
          <a:p>
            <a:pPr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Nokia envisage that a nanoscale mesh of fibers will allow our mobiles devices to be bent ,stretched &amp;  folded into any number of conceivable shapes.</a:t>
            </a:r>
          </a:p>
        </p:txBody>
      </p:sp>
    </p:spTree>
    <p:extLst>
      <p:ext uri="{BB962C8B-B14F-4D97-AF65-F5344CB8AC3E}">
        <p14:creationId xmlns:p14="http://schemas.microsoft.com/office/powerpoint/2010/main" val="315572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49E4-8408-684D-653B-23DFE84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 b="1" i="1">
                <a:latin typeface="Times New Roman"/>
                <a:cs typeface="Times New Roman"/>
              </a:rPr>
              <a:t>NANO TECHNOLOGY IN ELECTRONICS</a:t>
            </a:r>
          </a:p>
        </p:txBody>
      </p:sp>
      <p:pic>
        <p:nvPicPr>
          <p:cNvPr id="6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966B51F-653A-6BEB-7CDA-79038B5987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896"/>
          <a:stretch/>
        </p:blipFill>
        <p:spPr>
          <a:xfrm>
            <a:off x="3296827" y="63261"/>
            <a:ext cx="8793813" cy="65877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77425-5EAB-EAD2-A2D5-27E888415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b="1" i="1" dirty="0">
                <a:latin typeface="Times New Roman"/>
                <a:cs typeface="Times New Roman"/>
              </a:rPr>
              <a:t>Electrodes made from nanowires enable  flat panel displays to be flexible as well as thinner than current flat panel displays.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800" b="1" i="1" dirty="0">
                <a:latin typeface="Times New Roman"/>
                <a:cs typeface="Times New Roman"/>
              </a:rPr>
              <a:t>Nanolithography  is used for fabrication of chips.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800" b="1" i="1" dirty="0">
                <a:latin typeface="Times New Roman"/>
                <a:cs typeface="Times New Roman"/>
              </a:rPr>
              <a:t>The transistors are made of nanowires ,that are assembled on  glass or thin films of flexible plastic.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800" b="1" i="1" dirty="0">
                <a:latin typeface="Times New Roman"/>
                <a:cs typeface="Times New Roman"/>
              </a:rPr>
              <a:t>E- paper ,displays on sunglasses &amp; map on car windshields.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60FAB-1AD3-7586-A99E-CC2B6340F2D2}"/>
              </a:ext>
            </a:extLst>
          </p:cNvPr>
          <p:cNvSpPr txBox="1"/>
          <p:nvPr/>
        </p:nvSpPr>
        <p:spPr>
          <a:xfrm>
            <a:off x="4724400" y="445770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hlinkClick r:id="rId4"/>
              </a:rPr>
              <a:t>T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179977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8DB5E-42DB-EDA3-2093-83CA0F5F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i="1">
                <a:latin typeface="Times New Roman"/>
                <a:cs typeface="Times New Roman"/>
              </a:rPr>
              <a:t>NANO TECHNOLOGY IN COMPUTERS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5855A02-945B-EABE-94B7-FC4A72B3F3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6193" r="19418" b="-3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4FE107F-F371-E0A7-F511-A59A900499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10950" y="2052918"/>
          <a:ext cx="4638903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8237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Electronic circuit board">
            <a:extLst>
              <a:ext uri="{FF2B5EF4-FFF2-40B4-BE49-F238E27FC236}">
                <a16:creationId xmlns:a16="http://schemas.microsoft.com/office/drawing/2014/main" id="{3E4B6519-450C-582A-874B-6315020D8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0792A8-9122-49D1-5C6B-0B49B3548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31" y="2229957"/>
            <a:ext cx="4556393" cy="1713206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ln w="15875">
                  <a:solidFill>
                    <a:srgbClr val="FFFFFF"/>
                  </a:solidFill>
                </a:ln>
                <a:noFill/>
                <a:cs typeface="Sabon Next LT"/>
              </a:rPr>
              <a:t>W</a:t>
            </a:r>
            <a:r>
              <a:rPr lang="en-US" sz="4900" dirty="0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Sabon Next LT"/>
              </a:rPr>
              <a:t>hat is Nano and Technology</a:t>
            </a:r>
            <a:r>
              <a:rPr lang="en-US" sz="7200" dirty="0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Sabon Next LT"/>
              </a:rPr>
              <a:t> </a:t>
            </a:r>
            <a:endParaRPr lang="en-US" sz="7200">
              <a:ln w="15875">
                <a:solidFill>
                  <a:srgbClr val="FFFFFF"/>
                </a:solidFill>
              </a:ln>
              <a:cs typeface="Sabon Next LT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12BDD40-B6BF-34BC-49D1-70BE86B3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736" y="1870523"/>
            <a:ext cx="7225454" cy="38985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i="1" dirty="0">
                <a:latin typeface="Times New Roman"/>
                <a:cs typeface="Times New Roman"/>
              </a:rPr>
              <a:t>A  Nanometer is a unit of length in the metric system ,equal to  one billion of a </a:t>
            </a:r>
            <a:r>
              <a:rPr lang="en-US" sz="2800" b="1" i="1" dirty="0" err="1">
                <a:latin typeface="Times New Roman"/>
                <a:cs typeface="Times New Roman"/>
              </a:rPr>
              <a:t>metre</a:t>
            </a:r>
            <a:r>
              <a:rPr lang="en-US" sz="2800" b="1" i="1" dirty="0">
                <a:latin typeface="Times New Roman"/>
                <a:cs typeface="Times New Roman"/>
              </a:rPr>
              <a:t>(10^-9)</a:t>
            </a:r>
            <a:endParaRPr lang="en-US" dirty="0"/>
          </a:p>
          <a:p>
            <a:pPr marL="0" indent="0">
              <a:buNone/>
            </a:pPr>
            <a:r>
              <a:rPr lang="en-US" sz="2800" b="1" i="1" dirty="0">
                <a:latin typeface="Times New Roman"/>
                <a:cs typeface="Times New Roman"/>
              </a:rPr>
              <a:t>Technology is the making ,usage and knowledge of tools ,machines and techniques ,in order to solve a problem or perform a specific function.</a:t>
            </a:r>
          </a:p>
          <a:p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57200" indent="-457200"/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AEC5A-F368-FBCE-278C-BBBFA7764CBA}"/>
              </a:ext>
            </a:extLst>
          </p:cNvPr>
          <p:cNvSpPr txBox="1"/>
          <p:nvPr/>
        </p:nvSpPr>
        <p:spPr>
          <a:xfrm>
            <a:off x="11414968" y="3937109"/>
            <a:ext cx="1823050" cy="4859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9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267E-2CAF-E223-95EB-4FB1977A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i="1">
                <a:latin typeface="Times New Roman"/>
                <a:cs typeface="Times New Roman"/>
              </a:rPr>
              <a:t>Advantages of using Carbon Nanotubes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A14DBE9-C3D7-56D4-B26F-EB63F1C55E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81" r="1081" b="-1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43" name="Rectangle 22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F709D-6CA5-3029-BC6D-801D03A6D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Faster and smaller – Carbon nanotubes can be used to produce smaller &amp; faster components.</a:t>
            </a:r>
            <a:endParaRPr lang="en-US" b="1" i="1">
              <a:latin typeface="Century Gothic" panose="020B0502020202020204"/>
              <a:cs typeface="Times New Roman"/>
            </a:endParaRPr>
          </a:p>
          <a:p>
            <a:pPr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High speed &amp; high capacity memory.</a:t>
            </a:r>
          </a:p>
          <a:p>
            <a:pPr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Allows circuits to be more accurate on the atomic level.</a:t>
            </a:r>
          </a:p>
        </p:txBody>
      </p:sp>
    </p:spTree>
    <p:extLst>
      <p:ext uri="{BB962C8B-B14F-4D97-AF65-F5344CB8AC3E}">
        <p14:creationId xmlns:p14="http://schemas.microsoft.com/office/powerpoint/2010/main" val="1983815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0D9E2-19DC-7313-33BF-9FDC6315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rgbClr val="EBEBEB"/>
                </a:solidFill>
                <a:latin typeface="Times New Roman"/>
                <a:cs typeface="Times New Roman"/>
              </a:rPr>
              <a:t>Nano Technology In India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D22A9-2E42-CD21-D245-B302A9DA9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618891"/>
            <a:ext cx="6188189" cy="460492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i="1" dirty="0">
                <a:solidFill>
                  <a:srgbClr val="FFFFFF"/>
                </a:solidFill>
                <a:latin typeface="Times New Roman"/>
                <a:cs typeface="Times New Roman"/>
              </a:rPr>
              <a:t>IIT Mumbai is the premier organization in the field of nanotechnology.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2400" i="1" dirty="0">
                <a:solidFill>
                  <a:srgbClr val="FFFFFF"/>
                </a:solidFill>
                <a:latin typeface="Times New Roman"/>
                <a:cs typeface="Times New Roman"/>
              </a:rPr>
              <a:t>Starting in 2001 the Government of India launched the Nano Science &amp; Technology Initiative (NSIT).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2400" i="1" dirty="0">
                <a:solidFill>
                  <a:srgbClr val="FFFFFF"/>
                </a:solidFill>
                <a:latin typeface="Times New Roman"/>
                <a:cs typeface="Times New Roman"/>
              </a:rPr>
              <a:t>The Main objectives of the Nano Mission are</a:t>
            </a:r>
          </a:p>
          <a:p>
            <a:pPr marL="514350" indent="-514350">
              <a:lnSpc>
                <a:spcPct val="90000"/>
              </a:lnSpc>
              <a:buClr>
                <a:srgbClr val="8AD0D6"/>
              </a:buClr>
              <a:buAutoNum type="arabicPeriod"/>
            </a:pPr>
            <a:r>
              <a:rPr lang="en-US" sz="2400" i="1" dirty="0">
                <a:solidFill>
                  <a:srgbClr val="FFFFFF"/>
                </a:solidFill>
                <a:latin typeface="Times New Roman"/>
                <a:cs typeface="Times New Roman"/>
              </a:rPr>
              <a:t>Basic research promotion</a:t>
            </a:r>
          </a:p>
          <a:p>
            <a:pPr marL="514350" indent="-514350">
              <a:lnSpc>
                <a:spcPct val="90000"/>
              </a:lnSpc>
              <a:buClr>
                <a:srgbClr val="8AD0D6"/>
              </a:buClr>
              <a:buAutoNum type="arabicPeriod"/>
            </a:pPr>
            <a:r>
              <a:rPr lang="en-US" sz="2400" i="1" dirty="0">
                <a:solidFill>
                  <a:srgbClr val="FFFFFF"/>
                </a:solidFill>
                <a:latin typeface="Times New Roman"/>
                <a:cs typeface="Times New Roman"/>
              </a:rPr>
              <a:t>Infrastructure development for carrying out front –ranking research.</a:t>
            </a:r>
          </a:p>
          <a:p>
            <a:pPr marL="514350" indent="-514350">
              <a:lnSpc>
                <a:spcPct val="90000"/>
              </a:lnSpc>
              <a:buClr>
                <a:srgbClr val="8AD0D6"/>
              </a:buClr>
              <a:buAutoNum type="arabicPeriod"/>
            </a:pPr>
            <a:r>
              <a:rPr lang="en-US" sz="2400" i="1" dirty="0">
                <a:solidFill>
                  <a:srgbClr val="FFFFFF"/>
                </a:solidFill>
                <a:latin typeface="Times New Roman"/>
                <a:cs typeface="Times New Roman"/>
              </a:rPr>
              <a:t>Human resource development &amp; international  </a:t>
            </a:r>
            <a:r>
              <a:rPr lang="en-US" sz="3200" b="1" i="1" dirty="0">
                <a:latin typeface="Times New Roman"/>
                <a:ea typeface="+mj-lt"/>
                <a:cs typeface="+mj-lt"/>
              </a:rPr>
              <a:t>collaborations.</a:t>
            </a:r>
            <a:endParaRPr lang="en-US" sz="3200" i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2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sky, outdoor, building&#10;&#10;Description automatically generated">
            <a:extLst>
              <a:ext uri="{FF2B5EF4-FFF2-40B4-BE49-F238E27FC236}">
                <a16:creationId xmlns:a16="http://schemas.microsoft.com/office/drawing/2014/main" id="{07502AA7-5A8C-3B7E-78AD-16AC006B78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6023" r="33268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4327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9670D-9948-7059-8540-487E2929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rgbClr val="EBEBEB"/>
                </a:solidFill>
                <a:latin typeface="Times New Roman"/>
                <a:cs typeface="Times New Roman"/>
              </a:rPr>
              <a:t>Possibilities for 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62B2-F206-EF8C-8DDD-E3CB18971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1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Doctors inside your body Wearable fitness technology means we can monitor our health by strapping gadgets to ourselves. </a:t>
            </a: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</a:pPr>
            <a:r>
              <a:rPr lang="en-US" b="1" i="1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2. Sensors, sensors, everywhere These sensors rely on newly-invented nanomaterials and manufacturing techniques to make them smaller, more complex and more energy efficient. </a:t>
            </a: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</a:pPr>
            <a:r>
              <a:rPr lang="en-US" b="1" i="1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3. Self-healing structures .</a:t>
            </a: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</a:pPr>
            <a:r>
              <a:rPr lang="en-US" b="1" i="1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4. Making big data possible .</a:t>
            </a: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</a:pPr>
            <a:r>
              <a:rPr lang="en-US" b="1" i="1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5. Tackling climate change .</a:t>
            </a: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</a:pPr>
            <a:endParaRPr lang="en-US" b="1" i="1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9DA4FE9-FB73-A6CE-6CE3-1856CFA562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8319" r="24096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388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37D191-13D4-4D46-AA31-AA8157D3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796756-8CDE-44C7-BF60-022DF3B3A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02A146-6461-45FE-B52F-8F9B510D9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225E509-7E4C-E05F-BC61-EA81F8990D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189659" y="1123527"/>
            <a:ext cx="4986089" cy="46048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5A115E8-EE09-4F41-9329-56DEEE8AB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0390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94A9F0-B229-C4E4-101F-1266B85EE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A51714-D1AA-499B-8011-F80636092EBD}"/>
              </a:ext>
            </a:extLst>
          </p:cNvPr>
          <p:cNvSpPr txBox="1"/>
          <p:nvPr/>
        </p:nvSpPr>
        <p:spPr>
          <a:xfrm>
            <a:off x="2906024" y="5704127"/>
            <a:ext cx="7170707" cy="36063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72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lecular DNA structure">
            <a:extLst>
              <a:ext uri="{FF2B5EF4-FFF2-40B4-BE49-F238E27FC236}">
                <a16:creationId xmlns:a16="http://schemas.microsoft.com/office/drawing/2014/main" id="{976A616D-B59D-8F38-9AE8-6E4E83494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C1A20-7D3A-7577-4A7C-BF402FDC1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051113" cy="4601183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Times New Roman"/>
                <a:cs typeface="Sabon Next LT"/>
              </a:rPr>
              <a:t>Definition</a:t>
            </a:r>
            <a:br>
              <a:rPr lang="en-US" i="1" dirty="0">
                <a:latin typeface="Times New Roman"/>
                <a:cs typeface="Sabon Next LT"/>
              </a:rPr>
            </a:br>
            <a:r>
              <a:rPr lang="en-US" b="1" i="1" dirty="0">
                <a:solidFill>
                  <a:schemeClr val="tx1"/>
                </a:solidFill>
                <a:latin typeface="Times New Roman"/>
                <a:cs typeface="Sabon Next LT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E467C-E902-42E8-8FCF-B59D0ACEB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400" b="1" i="1" dirty="0">
                <a:latin typeface="Times New Roman"/>
                <a:cs typeface="Times New Roman"/>
              </a:rPr>
              <a:t>Nanotechnology is the study of  manipulating matter on an atomic scale.</a:t>
            </a:r>
            <a:endParaRPr lang="en-US" sz="2400" dirty="0"/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b="1" i="1" dirty="0">
                <a:latin typeface="Times New Roman"/>
                <a:cs typeface="Times New Roman"/>
              </a:rPr>
              <a:t>Nanotechnology  refers to the constructing  and engineering of the functional systems at very micro level or we can say at atomic  level.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b="1" i="1" dirty="0">
                <a:latin typeface="Times New Roman"/>
                <a:cs typeface="Times New Roman"/>
              </a:rPr>
              <a:t>A Nanometer is one billion of a meter , roughly the width of three or four atoms .The average  human hair is about 25,000 nanometers wide.</a:t>
            </a:r>
          </a:p>
        </p:txBody>
      </p:sp>
    </p:spTree>
    <p:extLst>
      <p:ext uri="{BB962C8B-B14F-4D97-AF65-F5344CB8AC3E}">
        <p14:creationId xmlns:p14="http://schemas.microsoft.com/office/powerpoint/2010/main" val="2816803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roptor">
            <a:extLst>
              <a:ext uri="{FF2B5EF4-FFF2-40B4-BE49-F238E27FC236}">
                <a16:creationId xmlns:a16="http://schemas.microsoft.com/office/drawing/2014/main" id="{824F4850-B53D-0803-F2E9-0E92F548B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208BB6-7FFC-8ADB-1C3C-966F2697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4527639" cy="37691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7200">
                <a:ln w="15875">
                  <a:solidFill>
                    <a:srgbClr val="FFFFFF"/>
                  </a:solidFill>
                </a:ln>
                <a:noFill/>
              </a:rPr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61A18-3CB4-E7AA-47CA-BA980EED9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4094" y="864108"/>
            <a:ext cx="6923531" cy="512064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b="1" i="1" dirty="0">
                <a:solidFill>
                  <a:schemeClr val="tx1"/>
                </a:solidFill>
                <a:latin typeface="Times New Roman"/>
                <a:cs typeface="Times New Roman"/>
              </a:rPr>
              <a:t>The 1st ever concept was presented in 1959 by the famous  professor of Dr. Richard </a:t>
            </a:r>
            <a:r>
              <a:rPr lang="en-US" b="1" i="1" dirty="0" err="1">
                <a:solidFill>
                  <a:schemeClr val="tx1"/>
                </a:solidFill>
                <a:latin typeface="Times New Roman"/>
                <a:cs typeface="Times New Roman"/>
              </a:rPr>
              <a:t>P.Feynman</a:t>
            </a:r>
            <a:r>
              <a:rPr lang="en-US" b="1" i="1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b="1" i="1" dirty="0">
                <a:solidFill>
                  <a:schemeClr val="tx1"/>
                </a:solidFill>
                <a:latin typeface="Times New Roman"/>
                <a:cs typeface="Times New Roman"/>
              </a:rPr>
              <a:t>Invention of the scanning  tunneling microscope in 1981 and the discovery of </a:t>
            </a:r>
            <a:r>
              <a:rPr lang="en-US" b="1" i="1" dirty="0" err="1">
                <a:solidFill>
                  <a:schemeClr val="tx1"/>
                </a:solidFill>
                <a:latin typeface="Times New Roman"/>
                <a:cs typeface="Times New Roman"/>
              </a:rPr>
              <a:t>fullerance</a:t>
            </a:r>
            <a:r>
              <a:rPr lang="en-US" b="1" i="1" dirty="0">
                <a:solidFill>
                  <a:schemeClr val="tx1"/>
                </a:solidFill>
                <a:latin typeface="Times New Roman"/>
                <a:cs typeface="Times New Roman"/>
              </a:rPr>
              <a:t> and the (c6o) in  the nano technology.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b="1" i="1" dirty="0">
                <a:solidFill>
                  <a:schemeClr val="tx1"/>
                </a:solidFill>
                <a:latin typeface="Times New Roman"/>
                <a:cs typeface="Times New Roman"/>
              </a:rPr>
              <a:t>The term "Nano-technology" had been coined by Norio Taniguchi in 1974.</a:t>
            </a:r>
          </a:p>
          <a:p>
            <a:pPr marL="0" indent="0">
              <a:buNone/>
            </a:pPr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/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5980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41B18DFB-366B-748C-F739-E7E49ED933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300115"/>
              </p:ext>
            </p:extLst>
          </p:nvPr>
        </p:nvGraphicFramePr>
        <p:xfrm>
          <a:off x="467481" y="885459"/>
          <a:ext cx="11020682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5152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, logo&#10;&#10;Description automatically generated">
            <a:extLst>
              <a:ext uri="{FF2B5EF4-FFF2-40B4-BE49-F238E27FC236}">
                <a16:creationId xmlns:a16="http://schemas.microsoft.com/office/drawing/2014/main" id="{B6787C1C-4FE4-E636-D1C0-4DD59D5D2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60" r="800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EC43A7-D7D6-758A-E46F-7F0AD0852E06}"/>
              </a:ext>
            </a:extLst>
          </p:cNvPr>
          <p:cNvSpPr txBox="1"/>
          <p:nvPr/>
        </p:nvSpPr>
        <p:spPr>
          <a:xfrm>
            <a:off x="2095500" y="5900738"/>
            <a:ext cx="80010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2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ls as seen on a microscope">
            <a:extLst>
              <a:ext uri="{FF2B5EF4-FFF2-40B4-BE49-F238E27FC236}">
                <a16:creationId xmlns:a16="http://schemas.microsoft.com/office/drawing/2014/main" id="{296CBC42-A4BB-BAD5-7BF0-E413F5A71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992" r="-2" b="90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D0013-8143-76EF-F06F-ECB72ACB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86" y="1798636"/>
            <a:ext cx="3866280" cy="2705244"/>
          </a:xfrm>
        </p:spPr>
        <p:txBody>
          <a:bodyPr>
            <a:normAutofit/>
          </a:bodyPr>
          <a:lstStyle/>
          <a:p>
            <a:r>
              <a:rPr lang="en-US" sz="5400" b="1" i="1" dirty="0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Tools And Technology</a:t>
            </a:r>
            <a:endParaRPr lang="en-US" sz="5400" b="1" i="1" dirty="0">
              <a:ln w="15875">
                <a:solidFill>
                  <a:srgbClr val="FFFFFF"/>
                </a:solidFill>
              </a:ln>
              <a:cs typeface="Sabon Next 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B243B-A211-5E5A-B30D-9E3D19A3E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65" y="864108"/>
            <a:ext cx="7096060" cy="55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400" b="1" i="1" dirty="0">
                <a:latin typeface="Avenir Next LT Pro"/>
                <a:cs typeface="Times New Roman"/>
              </a:rPr>
              <a:t>T</a:t>
            </a:r>
            <a:r>
              <a:rPr lang="en-US" sz="2400" b="1" i="1" dirty="0">
                <a:latin typeface="Times New Roman"/>
                <a:cs typeface="Times New Roman"/>
              </a:rPr>
              <a:t>here are serval  important modern developments.</a:t>
            </a:r>
          </a:p>
          <a:p>
            <a:r>
              <a:rPr lang="en-US" sz="2400" b="1" i="1" dirty="0">
                <a:latin typeface="Times New Roman"/>
                <a:cs typeface="Times New Roman"/>
              </a:rPr>
              <a:t>  The atomic force microscope(AFM).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b="1" i="1" dirty="0">
                <a:latin typeface="Times New Roman"/>
                <a:cs typeface="Times New Roman"/>
              </a:rPr>
              <a:t>The Scanning Tunneling Microscope (STM) are scanning  probes that launched nanotechnology.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b="1" i="1" dirty="0">
                <a:latin typeface="Times New Roman"/>
                <a:cs typeface="Times New Roman"/>
              </a:rPr>
              <a:t>Various techniques of nanolithography </a:t>
            </a:r>
          </a:p>
          <a:p>
            <a:r>
              <a:rPr lang="en-US" sz="2400" b="1" i="1" dirty="0">
                <a:latin typeface="Times New Roman"/>
                <a:cs typeface="Times New Roman"/>
              </a:rPr>
              <a:t>Optical  Lithography</a:t>
            </a:r>
          </a:p>
          <a:p>
            <a:r>
              <a:rPr lang="en-US" sz="2400" b="1" i="1" dirty="0">
                <a:latin typeface="Times New Roman"/>
                <a:cs typeface="Times New Roman"/>
              </a:rPr>
              <a:t>X- Ray Lithography</a:t>
            </a:r>
          </a:p>
          <a:p>
            <a:r>
              <a:rPr lang="en-US" sz="2400" b="1" i="1" dirty="0">
                <a:latin typeface="Times New Roman"/>
                <a:cs typeface="Times New Roman"/>
              </a:rPr>
              <a:t>Dip pen nanolithography</a:t>
            </a:r>
          </a:p>
          <a:p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7269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EA5E209-8050-8829-CABB-9EEAFD380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6552" y="1606034"/>
            <a:ext cx="4724400" cy="3732276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FBB2AF71-A4E8-FD6E-4123-1806506B72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938749"/>
              </p:ext>
            </p:extLst>
          </p:nvPr>
        </p:nvGraphicFramePr>
        <p:xfrm>
          <a:off x="5437577" y="1505879"/>
          <a:ext cx="5867022" cy="3928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47504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Ion</vt:lpstr>
      <vt:lpstr>Gandhi Institute of Science and Technology  Kholiguda,Rayagada,odisha   Seminar : NanoTechnology</vt:lpstr>
      <vt:lpstr>What is Nano and Technology </vt:lpstr>
      <vt:lpstr>PowerPoint Presentation</vt:lpstr>
      <vt:lpstr>Definition  </vt:lpstr>
      <vt:lpstr>History</vt:lpstr>
      <vt:lpstr>PowerPoint Presentation</vt:lpstr>
      <vt:lpstr>PowerPoint Presentation</vt:lpstr>
      <vt:lpstr>Tools And Technology</vt:lpstr>
      <vt:lpstr>PowerPoint Presentation</vt:lpstr>
      <vt:lpstr>Carbon Nanotube</vt:lpstr>
      <vt:lpstr>Properties of Carbon Nanotube</vt:lpstr>
      <vt:lpstr>Applications Of Carbon Nano Tubes</vt:lpstr>
      <vt:lpstr>Nanobots </vt:lpstr>
      <vt:lpstr>PowerPoint Presentation</vt:lpstr>
      <vt:lpstr>Applications Of Nanotechnology</vt:lpstr>
      <vt:lpstr>Nano Technology in Drugs(Cancer)</vt:lpstr>
      <vt:lpstr>NANO Technology in Mobiles</vt:lpstr>
      <vt:lpstr>NANO TECHNOLOGY IN ELECTRONICS</vt:lpstr>
      <vt:lpstr>NANO TECHNOLOGY IN COMPUTERS</vt:lpstr>
      <vt:lpstr>Advantages of using Carbon Nanotubes</vt:lpstr>
      <vt:lpstr>Nano Technology In India</vt:lpstr>
      <vt:lpstr>Possibilities for  the Future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877</cp:revision>
  <dcterms:created xsi:type="dcterms:W3CDTF">2023-01-28T13:22:32Z</dcterms:created>
  <dcterms:modified xsi:type="dcterms:W3CDTF">2023-01-29T11:39:44Z</dcterms:modified>
</cp:coreProperties>
</file>